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8"/>
  </p:notesMasterIdLst>
  <p:sldIdLst>
    <p:sldId id="257" r:id="rId2"/>
    <p:sldId id="280" r:id="rId3"/>
    <p:sldId id="278" r:id="rId4"/>
    <p:sldId id="259" r:id="rId5"/>
    <p:sldId id="282" r:id="rId6"/>
    <p:sldId id="284" r:id="rId7"/>
    <p:sldId id="287" r:id="rId8"/>
    <p:sldId id="289" r:id="rId9"/>
    <p:sldId id="290" r:id="rId10"/>
    <p:sldId id="256" r:id="rId11"/>
    <p:sldId id="265" r:id="rId12"/>
    <p:sldId id="294" r:id="rId13"/>
    <p:sldId id="292" r:id="rId14"/>
    <p:sldId id="268" r:id="rId15"/>
    <p:sldId id="29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32705-E8BE-4773-9883-E42C9795335E}" v="8" dt="2024-08-10T02:19:15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A5232705-E8BE-4773-9883-E42C9795335E}"/>
    <pc:docChg chg="custSel addSld modSld sldOrd">
      <pc:chgData name="Sonia Arthur Otibu" userId="2870547d58b43518" providerId="LiveId" clId="{A5232705-E8BE-4773-9883-E42C9795335E}" dt="2024-08-10T02:20:21.283" v="388" actId="20577"/>
      <pc:docMkLst>
        <pc:docMk/>
      </pc:docMkLst>
      <pc:sldChg chg="modSp mod">
        <pc:chgData name="Sonia Arthur Otibu" userId="2870547d58b43518" providerId="LiveId" clId="{A5232705-E8BE-4773-9883-E42C9795335E}" dt="2024-08-10T02:20:21.283" v="388" actId="20577"/>
        <pc:sldMkLst>
          <pc:docMk/>
          <pc:sldMk cId="2578068716" sldId="268"/>
        </pc:sldMkLst>
        <pc:spChg chg="mod">
          <ac:chgData name="Sonia Arthur Otibu" userId="2870547d58b43518" providerId="LiveId" clId="{A5232705-E8BE-4773-9883-E42C9795335E}" dt="2024-08-10T02:20:21.283" v="388" actId="20577"/>
          <ac:spMkLst>
            <pc:docMk/>
            <pc:sldMk cId="2578068716" sldId="268"/>
            <ac:spMk id="10" creationId="{FC4C4831-6DBD-87AD-5FE8-D2D19FCAAEA9}"/>
          </ac:spMkLst>
        </pc:spChg>
        <pc:graphicFrameChg chg="mod">
          <ac:chgData name="Sonia Arthur Otibu" userId="2870547d58b43518" providerId="LiveId" clId="{A5232705-E8BE-4773-9883-E42C9795335E}" dt="2024-08-10T02:19:15.258" v="374" actId="20577"/>
          <ac:graphicFrameMkLst>
            <pc:docMk/>
            <pc:sldMk cId="2578068716" sldId="268"/>
            <ac:graphicFrameMk id="38" creationId="{6EB95375-0EC6-1312-FC7C-0FC9D724ED36}"/>
          </ac:graphicFrameMkLst>
        </pc:graphicFrameChg>
      </pc:sldChg>
      <pc:sldChg chg="modSp mod">
        <pc:chgData name="Sonia Arthur Otibu" userId="2870547d58b43518" providerId="LiveId" clId="{A5232705-E8BE-4773-9883-E42C9795335E}" dt="2024-08-10T02:04:21.772" v="4" actId="20577"/>
        <pc:sldMkLst>
          <pc:docMk/>
          <pc:sldMk cId="3395724331" sldId="289"/>
        </pc:sldMkLst>
        <pc:spChg chg="mod">
          <ac:chgData name="Sonia Arthur Otibu" userId="2870547d58b43518" providerId="LiveId" clId="{A5232705-E8BE-4773-9883-E42C9795335E}" dt="2024-08-10T02:04:21.772" v="4" actId="20577"/>
          <ac:spMkLst>
            <pc:docMk/>
            <pc:sldMk cId="3395724331" sldId="289"/>
            <ac:spMk id="14" creationId="{A833FCB8-E14C-9C7C-1015-48B90EF1F6C2}"/>
          </ac:spMkLst>
        </pc:spChg>
      </pc:sldChg>
      <pc:sldChg chg="modSp mod">
        <pc:chgData name="Sonia Arthur Otibu" userId="2870547d58b43518" providerId="LiveId" clId="{A5232705-E8BE-4773-9883-E42C9795335E}" dt="2024-08-10T02:20:04.247" v="382" actId="20577"/>
        <pc:sldMkLst>
          <pc:docMk/>
          <pc:sldMk cId="3809523302" sldId="291"/>
        </pc:sldMkLst>
        <pc:spChg chg="mod">
          <ac:chgData name="Sonia Arthur Otibu" userId="2870547d58b43518" providerId="LiveId" clId="{A5232705-E8BE-4773-9883-E42C9795335E}" dt="2024-08-10T02:20:04.247" v="382" actId="20577"/>
          <ac:spMkLst>
            <pc:docMk/>
            <pc:sldMk cId="3809523302" sldId="291"/>
            <ac:spMk id="2" creationId="{2215B13E-9C2B-FBDA-A98C-4D46885CDED1}"/>
          </ac:spMkLst>
        </pc:spChg>
      </pc:sldChg>
      <pc:sldChg chg="modSp mod">
        <pc:chgData name="Sonia Arthur Otibu" userId="2870547d58b43518" providerId="LiveId" clId="{A5232705-E8BE-4773-9883-E42C9795335E}" dt="2024-08-10T02:18:39.226" v="366" actId="20577"/>
        <pc:sldMkLst>
          <pc:docMk/>
          <pc:sldMk cId="2528730389" sldId="292"/>
        </pc:sldMkLst>
        <pc:spChg chg="mod">
          <ac:chgData name="Sonia Arthur Otibu" userId="2870547d58b43518" providerId="LiveId" clId="{A5232705-E8BE-4773-9883-E42C9795335E}" dt="2024-08-10T02:18:03.612" v="346" actId="255"/>
          <ac:spMkLst>
            <pc:docMk/>
            <pc:sldMk cId="2528730389" sldId="292"/>
            <ac:spMk id="2" creationId="{E1C2B400-51AC-7272-7E98-1697C833C01A}"/>
          </ac:spMkLst>
        </pc:spChg>
        <pc:spChg chg="mod">
          <ac:chgData name="Sonia Arthur Otibu" userId="2870547d58b43518" providerId="LiveId" clId="{A5232705-E8BE-4773-9883-E42C9795335E}" dt="2024-08-10T02:18:39.226" v="366" actId="20577"/>
          <ac:spMkLst>
            <pc:docMk/>
            <pc:sldMk cId="2528730389" sldId="292"/>
            <ac:spMk id="19" creationId="{3FC70E7F-446B-853A-3BEF-36358960FC0A}"/>
          </ac:spMkLst>
        </pc:spChg>
      </pc:sldChg>
      <pc:sldChg chg="addSp delSp modSp new mod ord setBg">
        <pc:chgData name="Sonia Arthur Otibu" userId="2870547d58b43518" providerId="LiveId" clId="{A5232705-E8BE-4773-9883-E42C9795335E}" dt="2024-08-10T02:19:27.400" v="376"/>
        <pc:sldMkLst>
          <pc:docMk/>
          <pc:sldMk cId="195761233" sldId="294"/>
        </pc:sldMkLst>
        <pc:spChg chg="mod ord">
          <ac:chgData name="Sonia Arthur Otibu" userId="2870547d58b43518" providerId="LiveId" clId="{A5232705-E8BE-4773-9883-E42C9795335E}" dt="2024-08-10T02:16:52.120" v="336" actId="255"/>
          <ac:spMkLst>
            <pc:docMk/>
            <pc:sldMk cId="195761233" sldId="294"/>
            <ac:spMk id="2" creationId="{547EABAC-EFF3-0D9B-B1C7-E064C1B08A08}"/>
          </ac:spMkLst>
        </pc:spChg>
        <pc:spChg chg="mod ord">
          <ac:chgData name="Sonia Arthur Otibu" userId="2870547d58b43518" providerId="LiveId" clId="{A5232705-E8BE-4773-9883-E42C9795335E}" dt="2024-08-10T02:17:21.750" v="339" actId="2710"/>
          <ac:spMkLst>
            <pc:docMk/>
            <pc:sldMk cId="195761233" sldId="294"/>
            <ac:spMk id="3" creationId="{C214B6BF-6B75-895B-7B7A-C1203F3C97E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9" creationId="{BD1CAB03-F6A4-4736-85F6-261056424D9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1" creationId="{3E2321B3-5D47-422E-8DD6-192DA485FF63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6" creationId="{EF2EA607-B7AA-4ECF-B8E9-B0883AF5EA94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20" creationId="{494843BA-DEF9-406F-8134-09F810F057BA}"/>
          </ac:spMkLst>
        </pc:spChg>
        <pc:picChg chg="add del mod">
          <ac:chgData name="Sonia Arthur Otibu" userId="2870547d58b43518" providerId="LiveId" clId="{A5232705-E8BE-4773-9883-E42C9795335E}" dt="2024-08-10T02:13:40.335" v="309" actId="478"/>
          <ac:picMkLst>
            <pc:docMk/>
            <pc:sldMk cId="195761233" sldId="294"/>
            <ac:picMk id="5" creationId="{A660B375-3A67-5F28-B97E-5263475A3C63}"/>
          </ac:picMkLst>
        </pc:picChg>
        <pc:picChg chg="add mod">
          <ac:chgData name="Sonia Arthur Otibu" userId="2870547d58b43518" providerId="LiveId" clId="{A5232705-E8BE-4773-9883-E42C9795335E}" dt="2024-08-10T02:15:19.265" v="320" actId="14100"/>
          <ac:picMkLst>
            <pc:docMk/>
            <pc:sldMk cId="195761233" sldId="294"/>
            <ac:picMk id="6" creationId="{8FA22CAB-F9BB-EBB5-D65B-010E79BFD661}"/>
          </ac:picMkLst>
        </pc:picChg>
        <pc:picChg chg="add mod ord">
          <ac:chgData name="Sonia Arthur Otibu" userId="2870547d58b43518" providerId="LiveId" clId="{A5232705-E8BE-4773-9883-E42C9795335E}" dt="2024-08-10T02:15:35.356" v="325" actId="14100"/>
          <ac:picMkLst>
            <pc:docMk/>
            <pc:sldMk cId="195761233" sldId="294"/>
            <ac:picMk id="8" creationId="{30F226BF-7C69-B29C-5416-B0CA2DC06A9D}"/>
          </ac:picMkLst>
        </pc:picChg>
        <pc:picChg chg="add">
          <ac:chgData name="Sonia Arthur Otibu" userId="2870547d58b43518" providerId="LiveId" clId="{A5232705-E8BE-4773-9883-E42C9795335E}" dt="2024-08-10T02:13:35.891" v="307" actId="26606"/>
          <ac:picMkLst>
            <pc:docMk/>
            <pc:sldMk cId="195761233" sldId="294"/>
            <ac:picMk id="18" creationId="{3571A55B-8C56-492F-B317-105830ECF92B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962A9-AD19-432F-8583-624B1A1DE5E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8018CA-1E5D-4E2F-A903-87A666EB015C}">
      <dgm:prSet phldrT="[Text]" custT="1"/>
      <dgm:spPr/>
      <dgm:t>
        <a:bodyPr/>
        <a:lstStyle/>
        <a:p>
          <a:r>
            <a:rPr lang="en-US" sz="36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gm:t>
    </dgm:pt>
    <dgm:pt modelId="{42D6823D-43DB-4B96-AE11-F19A73B9A566}" type="parTrans" cxnId="{C764574E-93FA-4825-AC3F-CE53CC8CC85E}">
      <dgm:prSet/>
      <dgm:spPr/>
      <dgm:t>
        <a:bodyPr/>
        <a:lstStyle/>
        <a:p>
          <a:endParaRPr lang="en-US"/>
        </a:p>
      </dgm:t>
    </dgm:pt>
    <dgm:pt modelId="{ABD8CFF5-B5BD-4127-B9F6-7F744E5188B5}" type="sibTrans" cxnId="{C764574E-93FA-4825-AC3F-CE53CC8CC85E}">
      <dgm:prSet/>
      <dgm:spPr/>
      <dgm:t>
        <a:bodyPr/>
        <a:lstStyle/>
        <a:p>
          <a:endParaRPr lang="en-US"/>
        </a:p>
      </dgm:t>
    </dgm:pt>
    <dgm:pt modelId="{C81C5EDF-0BA7-41C6-8A13-A2388DC75BAF}" type="asst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dirty="0"/>
            <a:t>1159796 rows)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46D033-5657-42BA-AD11-C59C641D2546}" type="parTrans" cxnId="{6EBAC525-F2E3-442D-ACD6-3E8C269F4AB9}">
      <dgm:prSet/>
      <dgm:spPr/>
      <dgm:t>
        <a:bodyPr/>
        <a:lstStyle/>
        <a:p>
          <a:endParaRPr lang="en-US"/>
        </a:p>
      </dgm:t>
    </dgm:pt>
    <dgm:pt modelId="{50D235FA-C67E-42D5-8F3F-B4949CF342EF}" type="sibTrans" cxnId="{6EBAC525-F2E3-442D-ACD6-3E8C269F4AB9}">
      <dgm:prSet/>
      <dgm:spPr/>
      <dgm:t>
        <a:bodyPr/>
        <a:lstStyle/>
        <a:p>
          <a:endParaRPr lang="en-US"/>
        </a:p>
      </dgm:t>
    </dgm:pt>
    <dgm:pt modelId="{EF282B99-82C1-4CDA-8FA9-5E640142FFCB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dirty="0"/>
            <a:t> 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>
            <a:buFont typeface="Arial" panose="020B0604020202020204" pitchFamily="34" charset="0"/>
            <a:buNone/>
          </a:pP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endParaRPr lang="en-US" sz="500" dirty="0"/>
        </a:p>
      </dgm:t>
    </dgm:pt>
    <dgm:pt modelId="{A12DE833-5C2B-4D42-8D7C-068BAB068E6D}" type="parTrans" cxnId="{C2A0BA18-9EE1-4B63-81F8-4857ED6A1D10}">
      <dgm:prSet/>
      <dgm:spPr/>
      <dgm:t>
        <a:bodyPr/>
        <a:lstStyle/>
        <a:p>
          <a:endParaRPr lang="en-US"/>
        </a:p>
      </dgm:t>
    </dgm:pt>
    <dgm:pt modelId="{980574AA-56C5-475C-884B-0CC24C40F608}" type="sibTrans" cxnId="{C2A0BA18-9EE1-4B63-81F8-4857ED6A1D10}">
      <dgm:prSet/>
      <dgm:spPr/>
      <dgm:t>
        <a:bodyPr/>
        <a:lstStyle/>
        <a:p>
          <a:endParaRPr lang="en-US"/>
        </a:p>
      </dgm:t>
    </dgm:pt>
    <dgm:pt modelId="{DD86069B-3CB9-4284-AD00-8F4E7C0ABF00}" type="pres">
      <dgm:prSet presAssocID="{23F962A9-AD19-432F-8583-624B1A1DE5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CF2724-04ED-4077-B416-CEF89F538386}" type="pres">
      <dgm:prSet presAssocID="{878018CA-1E5D-4E2F-A903-87A666EB015C}" presName="hierRoot1" presStyleCnt="0">
        <dgm:presLayoutVars>
          <dgm:hierBranch val="init"/>
        </dgm:presLayoutVars>
      </dgm:prSet>
      <dgm:spPr/>
    </dgm:pt>
    <dgm:pt modelId="{282FC3AB-BEF8-4D9F-9BEB-66A7817C6772}" type="pres">
      <dgm:prSet presAssocID="{878018CA-1E5D-4E2F-A903-87A666EB015C}" presName="rootComposite1" presStyleCnt="0"/>
      <dgm:spPr/>
    </dgm:pt>
    <dgm:pt modelId="{51011188-9319-4D44-ABE2-EA307C2EEC9B}" type="pres">
      <dgm:prSet presAssocID="{878018CA-1E5D-4E2F-A903-87A666EB015C}" presName="rootText1" presStyleLbl="node0" presStyleIdx="0" presStyleCnt="1">
        <dgm:presLayoutVars>
          <dgm:chPref val="3"/>
        </dgm:presLayoutVars>
      </dgm:prSet>
      <dgm:spPr/>
    </dgm:pt>
    <dgm:pt modelId="{ED7B3BC8-A87F-4333-AEDF-64E636958034}" type="pres">
      <dgm:prSet presAssocID="{878018CA-1E5D-4E2F-A903-87A666EB015C}" presName="rootConnector1" presStyleLbl="node1" presStyleIdx="0" presStyleCnt="0"/>
      <dgm:spPr/>
    </dgm:pt>
    <dgm:pt modelId="{1A91282C-5960-46B5-B44D-234F57FA0005}" type="pres">
      <dgm:prSet presAssocID="{878018CA-1E5D-4E2F-A903-87A666EB015C}" presName="hierChild2" presStyleCnt="0"/>
      <dgm:spPr/>
    </dgm:pt>
    <dgm:pt modelId="{C6E28C39-82C0-4393-9706-766343E21FA8}" type="pres">
      <dgm:prSet presAssocID="{A12DE833-5C2B-4D42-8D7C-068BAB068E6D}" presName="Name64" presStyleLbl="parChTrans1D2" presStyleIdx="0" presStyleCnt="2"/>
      <dgm:spPr/>
    </dgm:pt>
    <dgm:pt modelId="{585178FA-3EA6-433B-B026-69BA6B8CCB5D}" type="pres">
      <dgm:prSet presAssocID="{EF282B99-82C1-4CDA-8FA9-5E640142FFCB}" presName="hierRoot2" presStyleCnt="0">
        <dgm:presLayoutVars>
          <dgm:hierBranch val="init"/>
        </dgm:presLayoutVars>
      </dgm:prSet>
      <dgm:spPr/>
    </dgm:pt>
    <dgm:pt modelId="{987CC494-F5C4-4CC6-AA2D-6C6C09CF030C}" type="pres">
      <dgm:prSet presAssocID="{EF282B99-82C1-4CDA-8FA9-5E640142FFCB}" presName="rootComposite" presStyleCnt="0"/>
      <dgm:spPr/>
    </dgm:pt>
    <dgm:pt modelId="{FEB36C61-8ACB-41DE-A333-E9CB8CCC74E1}" type="pres">
      <dgm:prSet presAssocID="{EF282B99-82C1-4CDA-8FA9-5E640142FFCB}" presName="rootText" presStyleLbl="node2" presStyleIdx="0" presStyleCnt="1" custScaleY="458132">
        <dgm:presLayoutVars>
          <dgm:chPref val="3"/>
        </dgm:presLayoutVars>
      </dgm:prSet>
      <dgm:spPr/>
    </dgm:pt>
    <dgm:pt modelId="{7A84E1CD-9F84-46C2-8F91-40131C5B8F9F}" type="pres">
      <dgm:prSet presAssocID="{EF282B99-82C1-4CDA-8FA9-5E640142FFCB}" presName="rootConnector" presStyleLbl="node2" presStyleIdx="0" presStyleCnt="1"/>
      <dgm:spPr/>
    </dgm:pt>
    <dgm:pt modelId="{343ED630-4A13-4262-B759-1EADC1FE6E12}" type="pres">
      <dgm:prSet presAssocID="{EF282B99-82C1-4CDA-8FA9-5E640142FFCB}" presName="hierChild4" presStyleCnt="0"/>
      <dgm:spPr/>
    </dgm:pt>
    <dgm:pt modelId="{0EBCDDEA-AFD3-4620-AF66-280F62698717}" type="pres">
      <dgm:prSet presAssocID="{EF282B99-82C1-4CDA-8FA9-5E640142FFCB}" presName="hierChild5" presStyleCnt="0"/>
      <dgm:spPr/>
    </dgm:pt>
    <dgm:pt modelId="{3EBE02FF-F4BA-4FA3-88BE-8BA266BD4958}" type="pres">
      <dgm:prSet presAssocID="{878018CA-1E5D-4E2F-A903-87A666EB015C}" presName="hierChild3" presStyleCnt="0"/>
      <dgm:spPr/>
    </dgm:pt>
    <dgm:pt modelId="{108D2FC6-17DD-422B-B211-73403CCC58E5}" type="pres">
      <dgm:prSet presAssocID="{C546D033-5657-42BA-AD11-C59C641D2546}" presName="Name115" presStyleLbl="parChTrans1D2" presStyleIdx="1" presStyleCnt="2"/>
      <dgm:spPr/>
    </dgm:pt>
    <dgm:pt modelId="{EBD395ED-ADD7-4596-8EA8-8CC42AFCEB70}" type="pres">
      <dgm:prSet presAssocID="{C81C5EDF-0BA7-41C6-8A13-A2388DC75BAF}" presName="hierRoot3" presStyleCnt="0">
        <dgm:presLayoutVars>
          <dgm:hierBranch val="init"/>
        </dgm:presLayoutVars>
      </dgm:prSet>
      <dgm:spPr/>
    </dgm:pt>
    <dgm:pt modelId="{E2CD9272-B236-475F-A9AF-066360B14320}" type="pres">
      <dgm:prSet presAssocID="{C81C5EDF-0BA7-41C6-8A13-A2388DC75BAF}" presName="rootComposite3" presStyleCnt="0"/>
      <dgm:spPr/>
    </dgm:pt>
    <dgm:pt modelId="{E065331A-D16B-4582-9AAC-A9278ED7F83C}" type="pres">
      <dgm:prSet presAssocID="{C81C5EDF-0BA7-41C6-8A13-A2388DC75BAF}" presName="rootText3" presStyleLbl="asst1" presStyleIdx="0" presStyleCnt="1" custScaleY="139551">
        <dgm:presLayoutVars>
          <dgm:chPref val="3"/>
        </dgm:presLayoutVars>
      </dgm:prSet>
      <dgm:spPr/>
    </dgm:pt>
    <dgm:pt modelId="{FB0D33DB-2B52-4F07-AAA0-D13B5B5488CC}" type="pres">
      <dgm:prSet presAssocID="{C81C5EDF-0BA7-41C6-8A13-A2388DC75BAF}" presName="rootConnector3" presStyleLbl="asst1" presStyleIdx="0" presStyleCnt="1"/>
      <dgm:spPr/>
    </dgm:pt>
    <dgm:pt modelId="{D80D8AB1-5487-4401-A27A-AA98FF987CF5}" type="pres">
      <dgm:prSet presAssocID="{C81C5EDF-0BA7-41C6-8A13-A2388DC75BAF}" presName="hierChild6" presStyleCnt="0"/>
      <dgm:spPr/>
    </dgm:pt>
    <dgm:pt modelId="{E478EF58-3C28-4C32-97FA-6705A76B670A}" type="pres">
      <dgm:prSet presAssocID="{C81C5EDF-0BA7-41C6-8A13-A2388DC75BAF}" presName="hierChild7" presStyleCnt="0"/>
      <dgm:spPr/>
    </dgm:pt>
  </dgm:ptLst>
  <dgm:cxnLst>
    <dgm:cxn modelId="{D05DA908-EB45-4B60-8C6C-0F94335A0A85}" type="presOf" srcId="{C81C5EDF-0BA7-41C6-8A13-A2388DC75BAF}" destId="{FB0D33DB-2B52-4F07-AAA0-D13B5B5488CC}" srcOrd="1" destOrd="0" presId="urn:microsoft.com/office/officeart/2009/3/layout/HorizontalOrganizationChart"/>
    <dgm:cxn modelId="{C2A0BA18-9EE1-4B63-81F8-4857ED6A1D10}" srcId="{878018CA-1E5D-4E2F-A903-87A666EB015C}" destId="{EF282B99-82C1-4CDA-8FA9-5E640142FFCB}" srcOrd="1" destOrd="0" parTransId="{A12DE833-5C2B-4D42-8D7C-068BAB068E6D}" sibTransId="{980574AA-56C5-475C-884B-0CC24C40F608}"/>
    <dgm:cxn modelId="{6EBAC525-F2E3-442D-ACD6-3E8C269F4AB9}" srcId="{878018CA-1E5D-4E2F-A903-87A666EB015C}" destId="{C81C5EDF-0BA7-41C6-8A13-A2388DC75BAF}" srcOrd="0" destOrd="0" parTransId="{C546D033-5657-42BA-AD11-C59C641D2546}" sibTransId="{50D235FA-C67E-42D5-8F3F-B4949CF342EF}"/>
    <dgm:cxn modelId="{C764574E-93FA-4825-AC3F-CE53CC8CC85E}" srcId="{23F962A9-AD19-432F-8583-624B1A1DE5E5}" destId="{878018CA-1E5D-4E2F-A903-87A666EB015C}" srcOrd="0" destOrd="0" parTransId="{42D6823D-43DB-4B96-AE11-F19A73B9A566}" sibTransId="{ABD8CFF5-B5BD-4127-B9F6-7F744E5188B5}"/>
    <dgm:cxn modelId="{53B52A7E-5E25-4FC2-B236-EDA54E52AAE9}" type="presOf" srcId="{C546D033-5657-42BA-AD11-C59C641D2546}" destId="{108D2FC6-17DD-422B-B211-73403CCC58E5}" srcOrd="0" destOrd="0" presId="urn:microsoft.com/office/officeart/2009/3/layout/HorizontalOrganizationChart"/>
    <dgm:cxn modelId="{D6EC16A4-8E00-430A-AF9A-5CB5945DD5DE}" type="presOf" srcId="{878018CA-1E5D-4E2F-A903-87A666EB015C}" destId="{51011188-9319-4D44-ABE2-EA307C2EEC9B}" srcOrd="0" destOrd="0" presId="urn:microsoft.com/office/officeart/2009/3/layout/HorizontalOrganizationChart"/>
    <dgm:cxn modelId="{DCA575AB-CEFD-4BAB-9FA7-CB0B2F38FAE2}" type="presOf" srcId="{EF282B99-82C1-4CDA-8FA9-5E640142FFCB}" destId="{FEB36C61-8ACB-41DE-A333-E9CB8CCC74E1}" srcOrd="0" destOrd="0" presId="urn:microsoft.com/office/officeart/2009/3/layout/HorizontalOrganizationChart"/>
    <dgm:cxn modelId="{75CF64AF-C14B-4D3F-9DE7-DD02F605A669}" type="presOf" srcId="{23F962A9-AD19-432F-8583-624B1A1DE5E5}" destId="{DD86069B-3CB9-4284-AD00-8F4E7C0ABF00}" srcOrd="0" destOrd="0" presId="urn:microsoft.com/office/officeart/2009/3/layout/HorizontalOrganizationChart"/>
    <dgm:cxn modelId="{786802B2-F7D7-4D0F-B01C-612B546935EF}" type="presOf" srcId="{EF282B99-82C1-4CDA-8FA9-5E640142FFCB}" destId="{7A84E1CD-9F84-46C2-8F91-40131C5B8F9F}" srcOrd="1" destOrd="0" presId="urn:microsoft.com/office/officeart/2009/3/layout/HorizontalOrganizationChart"/>
    <dgm:cxn modelId="{24D542C6-C0D5-4005-8D03-7E1947D3C6BB}" type="presOf" srcId="{878018CA-1E5D-4E2F-A903-87A666EB015C}" destId="{ED7B3BC8-A87F-4333-AEDF-64E636958034}" srcOrd="1" destOrd="0" presId="urn:microsoft.com/office/officeart/2009/3/layout/HorizontalOrganizationChart"/>
    <dgm:cxn modelId="{028819DB-1A6B-4062-A716-2E2B97CE3478}" type="presOf" srcId="{A12DE833-5C2B-4D42-8D7C-068BAB068E6D}" destId="{C6E28C39-82C0-4393-9706-766343E21FA8}" srcOrd="0" destOrd="0" presId="urn:microsoft.com/office/officeart/2009/3/layout/HorizontalOrganizationChart"/>
    <dgm:cxn modelId="{D3B9F1EC-2436-4A00-B834-ED7664AB49BF}" type="presOf" srcId="{C81C5EDF-0BA7-41C6-8A13-A2388DC75BAF}" destId="{E065331A-D16B-4582-9AAC-A9278ED7F83C}" srcOrd="0" destOrd="0" presId="urn:microsoft.com/office/officeart/2009/3/layout/HorizontalOrganizationChart"/>
    <dgm:cxn modelId="{A5B72996-06D2-4830-89EC-C3A386C059A6}" type="presParOf" srcId="{DD86069B-3CB9-4284-AD00-8F4E7C0ABF00}" destId="{B4CF2724-04ED-4077-B416-CEF89F538386}" srcOrd="0" destOrd="0" presId="urn:microsoft.com/office/officeart/2009/3/layout/HorizontalOrganizationChart"/>
    <dgm:cxn modelId="{B6F2E9FD-A847-470F-A994-132111B9C144}" type="presParOf" srcId="{B4CF2724-04ED-4077-B416-CEF89F538386}" destId="{282FC3AB-BEF8-4D9F-9BEB-66A7817C6772}" srcOrd="0" destOrd="0" presId="urn:microsoft.com/office/officeart/2009/3/layout/HorizontalOrganizationChart"/>
    <dgm:cxn modelId="{B72F694D-9F20-46F6-B125-09E4FF692C76}" type="presParOf" srcId="{282FC3AB-BEF8-4D9F-9BEB-66A7817C6772}" destId="{51011188-9319-4D44-ABE2-EA307C2EEC9B}" srcOrd="0" destOrd="0" presId="urn:microsoft.com/office/officeart/2009/3/layout/HorizontalOrganizationChart"/>
    <dgm:cxn modelId="{D7255C54-2620-4129-8FED-76264610A13C}" type="presParOf" srcId="{282FC3AB-BEF8-4D9F-9BEB-66A7817C6772}" destId="{ED7B3BC8-A87F-4333-AEDF-64E636958034}" srcOrd="1" destOrd="0" presId="urn:microsoft.com/office/officeart/2009/3/layout/HorizontalOrganizationChart"/>
    <dgm:cxn modelId="{3E004FC9-6E9E-4AFF-99E2-70D70BD74A0C}" type="presParOf" srcId="{B4CF2724-04ED-4077-B416-CEF89F538386}" destId="{1A91282C-5960-46B5-B44D-234F57FA0005}" srcOrd="1" destOrd="0" presId="urn:microsoft.com/office/officeart/2009/3/layout/HorizontalOrganizationChart"/>
    <dgm:cxn modelId="{B4FAAE4F-4B88-4E0F-A859-48FA1A8A6620}" type="presParOf" srcId="{1A91282C-5960-46B5-B44D-234F57FA0005}" destId="{C6E28C39-82C0-4393-9706-766343E21FA8}" srcOrd="0" destOrd="0" presId="urn:microsoft.com/office/officeart/2009/3/layout/HorizontalOrganizationChart"/>
    <dgm:cxn modelId="{81417D3D-7E3B-498B-9CF3-71ACE3C067EF}" type="presParOf" srcId="{1A91282C-5960-46B5-B44D-234F57FA0005}" destId="{585178FA-3EA6-433B-B026-69BA6B8CCB5D}" srcOrd="1" destOrd="0" presId="urn:microsoft.com/office/officeart/2009/3/layout/HorizontalOrganizationChart"/>
    <dgm:cxn modelId="{AFFDB842-8F42-4A08-91E6-B09957E69B1C}" type="presParOf" srcId="{585178FA-3EA6-433B-B026-69BA6B8CCB5D}" destId="{987CC494-F5C4-4CC6-AA2D-6C6C09CF030C}" srcOrd="0" destOrd="0" presId="urn:microsoft.com/office/officeart/2009/3/layout/HorizontalOrganizationChart"/>
    <dgm:cxn modelId="{DC1B1436-7F25-41D3-8387-C152DBB3664A}" type="presParOf" srcId="{987CC494-F5C4-4CC6-AA2D-6C6C09CF030C}" destId="{FEB36C61-8ACB-41DE-A333-E9CB8CCC74E1}" srcOrd="0" destOrd="0" presId="urn:microsoft.com/office/officeart/2009/3/layout/HorizontalOrganizationChart"/>
    <dgm:cxn modelId="{D6A3B703-FE8D-4A5A-8064-1FDB3F11BB76}" type="presParOf" srcId="{987CC494-F5C4-4CC6-AA2D-6C6C09CF030C}" destId="{7A84E1CD-9F84-46C2-8F91-40131C5B8F9F}" srcOrd="1" destOrd="0" presId="urn:microsoft.com/office/officeart/2009/3/layout/HorizontalOrganizationChart"/>
    <dgm:cxn modelId="{A264A6D3-83AC-4B78-B374-BD481107F3DA}" type="presParOf" srcId="{585178FA-3EA6-433B-B026-69BA6B8CCB5D}" destId="{343ED630-4A13-4262-B759-1EADC1FE6E12}" srcOrd="1" destOrd="0" presId="urn:microsoft.com/office/officeart/2009/3/layout/HorizontalOrganizationChart"/>
    <dgm:cxn modelId="{8AF1286A-56E9-44E4-85EE-B057BC5D9C11}" type="presParOf" srcId="{585178FA-3EA6-433B-B026-69BA6B8CCB5D}" destId="{0EBCDDEA-AFD3-4620-AF66-280F62698717}" srcOrd="2" destOrd="0" presId="urn:microsoft.com/office/officeart/2009/3/layout/HorizontalOrganizationChart"/>
    <dgm:cxn modelId="{B276B30E-52CE-41AF-9630-172D92205552}" type="presParOf" srcId="{B4CF2724-04ED-4077-B416-CEF89F538386}" destId="{3EBE02FF-F4BA-4FA3-88BE-8BA266BD4958}" srcOrd="2" destOrd="0" presId="urn:microsoft.com/office/officeart/2009/3/layout/HorizontalOrganizationChart"/>
    <dgm:cxn modelId="{3C556D80-7A32-4520-98D1-EB631E5DF65B}" type="presParOf" srcId="{3EBE02FF-F4BA-4FA3-88BE-8BA266BD4958}" destId="{108D2FC6-17DD-422B-B211-73403CCC58E5}" srcOrd="0" destOrd="0" presId="urn:microsoft.com/office/officeart/2009/3/layout/HorizontalOrganizationChart"/>
    <dgm:cxn modelId="{C1363885-ED53-46BD-9469-D4EB25B0FF2B}" type="presParOf" srcId="{3EBE02FF-F4BA-4FA3-88BE-8BA266BD4958}" destId="{EBD395ED-ADD7-4596-8EA8-8CC42AFCEB70}" srcOrd="1" destOrd="0" presId="urn:microsoft.com/office/officeart/2009/3/layout/HorizontalOrganizationChart"/>
    <dgm:cxn modelId="{FD1C0483-4AD4-44D8-BEA8-1E9FAA243E26}" type="presParOf" srcId="{EBD395ED-ADD7-4596-8EA8-8CC42AFCEB70}" destId="{E2CD9272-B236-475F-A9AF-066360B14320}" srcOrd="0" destOrd="0" presId="urn:microsoft.com/office/officeart/2009/3/layout/HorizontalOrganizationChart"/>
    <dgm:cxn modelId="{AC0207E9-6FE7-4EAD-B22A-BE96F80A278C}" type="presParOf" srcId="{E2CD9272-B236-475F-A9AF-066360B14320}" destId="{E065331A-D16B-4582-9AAC-A9278ED7F83C}" srcOrd="0" destOrd="0" presId="urn:microsoft.com/office/officeart/2009/3/layout/HorizontalOrganizationChart"/>
    <dgm:cxn modelId="{04F06634-1C7A-494D-BEA9-0562B8E4C7D3}" type="presParOf" srcId="{E2CD9272-B236-475F-A9AF-066360B14320}" destId="{FB0D33DB-2B52-4F07-AAA0-D13B5B5488CC}" srcOrd="1" destOrd="0" presId="urn:microsoft.com/office/officeart/2009/3/layout/HorizontalOrganizationChart"/>
    <dgm:cxn modelId="{8341E7EC-8660-49D4-9804-D125643DE4C4}" type="presParOf" srcId="{EBD395ED-ADD7-4596-8EA8-8CC42AFCEB70}" destId="{D80D8AB1-5487-4401-A27A-AA98FF987CF5}" srcOrd="1" destOrd="0" presId="urn:microsoft.com/office/officeart/2009/3/layout/HorizontalOrganizationChart"/>
    <dgm:cxn modelId="{E73FE766-502C-4B80-A14B-0CF0DE5C255A}" type="presParOf" srcId="{EBD395ED-ADD7-4596-8EA8-8CC42AFCEB70}" destId="{E478EF58-3C28-4C32-97FA-6705A76B670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0CF2A-3F98-4D8E-A792-DF079623E7B5}" type="doc">
      <dgm:prSet loTypeId="urn:microsoft.com/office/officeart/2005/8/layout/pictureOrgChart+Icon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94728A-26FE-4CF3-9650-E56E73CF95C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gm:t>
    </dgm:pt>
    <dgm:pt modelId="{DCDB232E-37F2-453E-8DB9-438D7482DAE7}" type="parTrans" cxnId="{8189A36E-53D2-4E61-AF5F-DA4CDB9CF13A}">
      <dgm:prSet/>
      <dgm:spPr/>
      <dgm:t>
        <a:bodyPr/>
        <a:lstStyle/>
        <a:p>
          <a:endParaRPr lang="en-US"/>
        </a:p>
      </dgm:t>
    </dgm:pt>
    <dgm:pt modelId="{7BE1279D-065C-46C0-9EF9-A9EB9B84E909}" type="sibTrans" cxnId="{8189A36E-53D2-4E61-AF5F-DA4CDB9CF13A}">
      <dgm:prSet/>
      <dgm:spPr/>
      <dgm:t>
        <a:bodyPr/>
        <a:lstStyle/>
        <a:p>
          <a:endParaRPr lang="en-US"/>
        </a:p>
      </dgm:t>
    </dgm:pt>
    <dgm:pt modelId="{067F6779-1EAC-4CD3-B30C-D0AA5B83A4E3}" type="asst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gm:t>
    </dgm:pt>
    <dgm:pt modelId="{56232AC1-0409-4B2C-B657-95565A211869}" type="parTrans" cxnId="{E0350D8F-2CBA-488B-8938-BBBE1B0A5109}">
      <dgm:prSet/>
      <dgm:spPr/>
      <dgm:t>
        <a:bodyPr/>
        <a:lstStyle/>
        <a:p>
          <a:endParaRPr lang="en-US"/>
        </a:p>
      </dgm:t>
    </dgm:pt>
    <dgm:pt modelId="{F148F9F6-2EAE-401C-B06F-21394A40543B}" type="sibTrans" cxnId="{E0350D8F-2CBA-488B-8938-BBBE1B0A5109}">
      <dgm:prSet/>
      <dgm:spPr/>
      <dgm:t>
        <a:bodyPr/>
        <a:lstStyle/>
        <a:p>
          <a:endParaRPr lang="en-US"/>
        </a:p>
      </dgm:t>
    </dgm:pt>
    <dgm:pt modelId="{4FB2E196-ED94-4213-865C-E5E9E7825BDF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gm:t>
    </dgm:pt>
    <dgm:pt modelId="{419328C3-4020-4957-8813-144E6AB1D6AD}" type="parTrans" cxnId="{49683111-8FD9-47D1-BA5A-E14FF86849C4}">
      <dgm:prSet/>
      <dgm:spPr/>
      <dgm:t>
        <a:bodyPr/>
        <a:lstStyle/>
        <a:p>
          <a:endParaRPr lang="en-US"/>
        </a:p>
      </dgm:t>
    </dgm:pt>
    <dgm:pt modelId="{919D2661-0CF2-4BB1-8C61-0B177942BA26}" type="sibTrans" cxnId="{49683111-8FD9-47D1-BA5A-E14FF86849C4}">
      <dgm:prSet/>
      <dgm:spPr/>
      <dgm:t>
        <a:bodyPr/>
        <a:lstStyle/>
        <a:p>
          <a:endParaRPr lang="en-US"/>
        </a:p>
      </dgm:t>
    </dgm:pt>
    <dgm:pt modelId="{3F6520D1-3283-44B7-9010-961A65AEBBE4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gm:t>
    </dgm:pt>
    <dgm:pt modelId="{49055433-7420-427A-BC70-C71A1262053E}" type="parTrans" cxnId="{BD5A40C4-E88C-4F9D-8896-A1694EB189D2}">
      <dgm:prSet/>
      <dgm:spPr/>
      <dgm:t>
        <a:bodyPr/>
        <a:lstStyle/>
        <a:p>
          <a:endParaRPr lang="en-US"/>
        </a:p>
      </dgm:t>
    </dgm:pt>
    <dgm:pt modelId="{DEDD717C-6114-4AEA-8946-D1ADEBEBC99F}" type="sibTrans" cxnId="{BD5A40C4-E88C-4F9D-8896-A1694EB189D2}">
      <dgm:prSet/>
      <dgm:spPr/>
      <dgm:t>
        <a:bodyPr/>
        <a:lstStyle/>
        <a:p>
          <a:endParaRPr lang="en-US"/>
        </a:p>
      </dgm:t>
    </dgm:pt>
    <dgm:pt modelId="{B96946F6-03CB-42D9-8C62-36C8A6FCFC8A}" type="pres">
      <dgm:prSet presAssocID="{6AF0CF2A-3F98-4D8E-A792-DF079623E7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1167CB-8A72-4A9C-BB9C-52690640B085}" type="pres">
      <dgm:prSet presAssocID="{8A94728A-26FE-4CF3-9650-E56E73CF95C2}" presName="hierRoot1" presStyleCnt="0">
        <dgm:presLayoutVars>
          <dgm:hierBranch val="init"/>
        </dgm:presLayoutVars>
      </dgm:prSet>
      <dgm:spPr/>
    </dgm:pt>
    <dgm:pt modelId="{C61A822A-4EAD-46F2-84CE-D554012031E9}" type="pres">
      <dgm:prSet presAssocID="{8A94728A-26FE-4CF3-9650-E56E73CF95C2}" presName="rootComposite1" presStyleCnt="0"/>
      <dgm:spPr/>
    </dgm:pt>
    <dgm:pt modelId="{D2E843A1-BC66-4269-BAA6-E6BFAEE50006}" type="pres">
      <dgm:prSet presAssocID="{8A94728A-26FE-4CF3-9650-E56E73CF95C2}" presName="rootText1" presStyleLbl="node0" presStyleIdx="0" presStyleCnt="1" custScaleX="148963" custLinFactNeighborX="576" custLinFactNeighborY="-3455">
        <dgm:presLayoutVars>
          <dgm:chPref val="3"/>
        </dgm:presLayoutVars>
      </dgm:prSet>
      <dgm:spPr/>
    </dgm:pt>
    <dgm:pt modelId="{A65E3EF8-5CFE-4AF1-8042-E490045B2660}" type="pres">
      <dgm:prSet presAssocID="{8A94728A-26FE-4CF3-9650-E56E73CF95C2}" presName="rootPict1" presStyleLbl="alignImgPlace1" presStyleIdx="0" presStyleCnt="4" custScaleX="119384" custLinFactNeighborX="-81576" custLinFactNeighborY="-52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3D graph graphic"/>
        </a:ext>
      </dgm:extLst>
    </dgm:pt>
    <dgm:pt modelId="{B2A9FAE8-434C-4168-A745-0F2A0C191EFA}" type="pres">
      <dgm:prSet presAssocID="{8A94728A-26FE-4CF3-9650-E56E73CF95C2}" presName="rootConnector1" presStyleLbl="node1" presStyleIdx="0" presStyleCnt="0"/>
      <dgm:spPr/>
    </dgm:pt>
    <dgm:pt modelId="{656C9808-EBE0-4019-BF29-8637E1A1950F}" type="pres">
      <dgm:prSet presAssocID="{8A94728A-26FE-4CF3-9650-E56E73CF95C2}" presName="hierChild2" presStyleCnt="0"/>
      <dgm:spPr/>
    </dgm:pt>
    <dgm:pt modelId="{63F3790F-FA2D-4D20-9593-DC9EDE5C2EEE}" type="pres">
      <dgm:prSet presAssocID="{419328C3-4020-4957-8813-144E6AB1D6AD}" presName="Name37" presStyleLbl="parChTrans1D2" presStyleIdx="0" presStyleCnt="3"/>
      <dgm:spPr/>
    </dgm:pt>
    <dgm:pt modelId="{3AA035FF-06EE-46BD-A8E4-F975C61C4FD9}" type="pres">
      <dgm:prSet presAssocID="{4FB2E196-ED94-4213-865C-E5E9E7825BDF}" presName="hierRoot2" presStyleCnt="0">
        <dgm:presLayoutVars>
          <dgm:hierBranch val="init"/>
        </dgm:presLayoutVars>
      </dgm:prSet>
      <dgm:spPr/>
    </dgm:pt>
    <dgm:pt modelId="{D0E9520B-7A94-4D98-BAA2-486E4AFEA81C}" type="pres">
      <dgm:prSet presAssocID="{4FB2E196-ED94-4213-865C-E5E9E7825BDF}" presName="rootComposite" presStyleCnt="0"/>
      <dgm:spPr/>
    </dgm:pt>
    <dgm:pt modelId="{782F9FFF-C9B8-40BB-A9D0-13E269C0F65C}" type="pres">
      <dgm:prSet presAssocID="{4FB2E196-ED94-4213-865C-E5E9E7825BDF}" presName="rootText" presStyleLbl="node2" presStyleIdx="0" presStyleCnt="2" custLinFactNeighborX="787" custLinFactNeighborY="-2857">
        <dgm:presLayoutVars>
          <dgm:chPref val="3"/>
        </dgm:presLayoutVars>
      </dgm:prSet>
      <dgm:spPr/>
    </dgm:pt>
    <dgm:pt modelId="{8414BD64-E635-4FBE-BB6B-47AAE6768721}" type="pres">
      <dgm:prSet presAssocID="{4FB2E196-ED94-4213-865C-E5E9E7825BDF}" presName="rootPict" presStyleLbl="alignImgPlace1" presStyleIdx="1" presStyleCnt="4" custScaleX="92784" custLinFactNeighborX="23081" custLinFactNeighborY="-761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Calendar on table"/>
        </a:ext>
      </dgm:extLst>
    </dgm:pt>
    <dgm:pt modelId="{D4962A9F-91C9-4C60-9C97-6B349B586B32}" type="pres">
      <dgm:prSet presAssocID="{4FB2E196-ED94-4213-865C-E5E9E7825BDF}" presName="rootConnector" presStyleLbl="node2" presStyleIdx="0" presStyleCnt="2"/>
      <dgm:spPr/>
    </dgm:pt>
    <dgm:pt modelId="{2565C997-36F2-4479-A021-0E3BB2D96915}" type="pres">
      <dgm:prSet presAssocID="{4FB2E196-ED94-4213-865C-E5E9E7825BDF}" presName="hierChild4" presStyleCnt="0"/>
      <dgm:spPr/>
    </dgm:pt>
    <dgm:pt modelId="{7BBE7BFD-4CA1-46F1-9C9C-6CD4A6C56A91}" type="pres">
      <dgm:prSet presAssocID="{4FB2E196-ED94-4213-865C-E5E9E7825BDF}" presName="hierChild5" presStyleCnt="0"/>
      <dgm:spPr/>
    </dgm:pt>
    <dgm:pt modelId="{8FE5E2A2-5829-47DB-ABEE-BF0201F1B220}" type="pres">
      <dgm:prSet presAssocID="{49055433-7420-427A-BC70-C71A1262053E}" presName="Name37" presStyleLbl="parChTrans1D2" presStyleIdx="1" presStyleCnt="3"/>
      <dgm:spPr/>
    </dgm:pt>
    <dgm:pt modelId="{DBA9ABE9-360B-4F07-97FD-F4B846DADF0A}" type="pres">
      <dgm:prSet presAssocID="{3F6520D1-3283-44B7-9010-961A65AEBBE4}" presName="hierRoot2" presStyleCnt="0">
        <dgm:presLayoutVars>
          <dgm:hierBranch val="init"/>
        </dgm:presLayoutVars>
      </dgm:prSet>
      <dgm:spPr/>
    </dgm:pt>
    <dgm:pt modelId="{E7DDFD6C-19D4-4893-B63D-3030A2093B5B}" type="pres">
      <dgm:prSet presAssocID="{3F6520D1-3283-44B7-9010-961A65AEBBE4}" presName="rootComposite" presStyleCnt="0"/>
      <dgm:spPr/>
    </dgm:pt>
    <dgm:pt modelId="{898DAB88-1FB0-49B4-B904-5D92E02AB2F1}" type="pres">
      <dgm:prSet presAssocID="{3F6520D1-3283-44B7-9010-961A65AEBBE4}" presName="rootText" presStyleLbl="node2" presStyleIdx="1" presStyleCnt="2">
        <dgm:presLayoutVars>
          <dgm:chPref val="3"/>
        </dgm:presLayoutVars>
      </dgm:prSet>
      <dgm:spPr/>
    </dgm:pt>
    <dgm:pt modelId="{91C4A7D4-360C-4DBA-85A6-07702904246A}" type="pres">
      <dgm:prSet presAssocID="{3F6520D1-3283-44B7-9010-961A65AEBBE4}" presName="rootPict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Jars of coins"/>
        </a:ext>
      </dgm:extLst>
    </dgm:pt>
    <dgm:pt modelId="{B9FC6041-C1CF-49E4-9D1D-746C96B55F9E}" type="pres">
      <dgm:prSet presAssocID="{3F6520D1-3283-44B7-9010-961A65AEBBE4}" presName="rootConnector" presStyleLbl="node2" presStyleIdx="1" presStyleCnt="2"/>
      <dgm:spPr/>
    </dgm:pt>
    <dgm:pt modelId="{B9A27541-8A0A-44F7-9289-E5A74FEB7F94}" type="pres">
      <dgm:prSet presAssocID="{3F6520D1-3283-44B7-9010-961A65AEBBE4}" presName="hierChild4" presStyleCnt="0"/>
      <dgm:spPr/>
    </dgm:pt>
    <dgm:pt modelId="{9448971C-38AE-434E-B024-7DF134AA482D}" type="pres">
      <dgm:prSet presAssocID="{3F6520D1-3283-44B7-9010-961A65AEBBE4}" presName="hierChild5" presStyleCnt="0"/>
      <dgm:spPr/>
    </dgm:pt>
    <dgm:pt modelId="{098DF3F0-2763-4532-ACE3-185E5EAE1554}" type="pres">
      <dgm:prSet presAssocID="{8A94728A-26FE-4CF3-9650-E56E73CF95C2}" presName="hierChild3" presStyleCnt="0"/>
      <dgm:spPr/>
    </dgm:pt>
    <dgm:pt modelId="{EBA001A8-9F3B-4F6C-92E0-E7E8691A5CE5}" type="pres">
      <dgm:prSet presAssocID="{56232AC1-0409-4B2C-B657-95565A211869}" presName="Name111" presStyleLbl="parChTrans1D2" presStyleIdx="2" presStyleCnt="3"/>
      <dgm:spPr/>
    </dgm:pt>
    <dgm:pt modelId="{72E40839-5C93-4CA4-A690-F1FAD975E0F5}" type="pres">
      <dgm:prSet presAssocID="{067F6779-1EAC-4CD3-B30C-D0AA5B83A4E3}" presName="hierRoot3" presStyleCnt="0">
        <dgm:presLayoutVars>
          <dgm:hierBranch val="init"/>
        </dgm:presLayoutVars>
      </dgm:prSet>
      <dgm:spPr/>
    </dgm:pt>
    <dgm:pt modelId="{403165B6-40B6-4BEF-8264-EEC4803FA38D}" type="pres">
      <dgm:prSet presAssocID="{067F6779-1EAC-4CD3-B30C-D0AA5B83A4E3}" presName="rootComposite3" presStyleCnt="0"/>
      <dgm:spPr/>
    </dgm:pt>
    <dgm:pt modelId="{931B28F4-E7B1-4CBE-A015-858D0F374717}" type="pres">
      <dgm:prSet presAssocID="{067F6779-1EAC-4CD3-B30C-D0AA5B83A4E3}" presName="rootText3" presStyleLbl="asst1" presStyleIdx="0" presStyleCnt="1">
        <dgm:presLayoutVars>
          <dgm:chPref val="3"/>
        </dgm:presLayoutVars>
      </dgm:prSet>
      <dgm:spPr/>
    </dgm:pt>
    <dgm:pt modelId="{5DF4B287-D152-477A-AE1B-30EE090AB66E}" type="pres">
      <dgm:prSet presAssocID="{067F6779-1EAC-4CD3-B30C-D0AA5B83A4E3}" presName="rootPict3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Coins in jar illustration"/>
        </a:ext>
      </dgm:extLst>
    </dgm:pt>
    <dgm:pt modelId="{B4751D62-4D1B-4019-9E2E-64F6C665D12D}" type="pres">
      <dgm:prSet presAssocID="{067F6779-1EAC-4CD3-B30C-D0AA5B83A4E3}" presName="rootConnector3" presStyleLbl="asst1" presStyleIdx="0" presStyleCnt="1"/>
      <dgm:spPr/>
    </dgm:pt>
    <dgm:pt modelId="{3AC8A123-5C18-408D-9919-CB9C195B86D9}" type="pres">
      <dgm:prSet presAssocID="{067F6779-1EAC-4CD3-B30C-D0AA5B83A4E3}" presName="hierChild6" presStyleCnt="0"/>
      <dgm:spPr/>
    </dgm:pt>
    <dgm:pt modelId="{BE464A82-F979-43F9-9E86-7FE321E4D7DF}" type="pres">
      <dgm:prSet presAssocID="{067F6779-1EAC-4CD3-B30C-D0AA5B83A4E3}" presName="hierChild7" presStyleCnt="0"/>
      <dgm:spPr/>
    </dgm:pt>
  </dgm:ptLst>
  <dgm:cxnLst>
    <dgm:cxn modelId="{49683111-8FD9-47D1-BA5A-E14FF86849C4}" srcId="{8A94728A-26FE-4CF3-9650-E56E73CF95C2}" destId="{4FB2E196-ED94-4213-865C-E5E9E7825BDF}" srcOrd="1" destOrd="0" parTransId="{419328C3-4020-4957-8813-144E6AB1D6AD}" sibTransId="{919D2661-0CF2-4BB1-8C61-0B177942BA26}"/>
    <dgm:cxn modelId="{81DDF332-2AE3-4B11-8058-221DC20EB32C}" type="presOf" srcId="{067F6779-1EAC-4CD3-B30C-D0AA5B83A4E3}" destId="{B4751D62-4D1B-4019-9E2E-64F6C665D12D}" srcOrd="1" destOrd="0" presId="urn:microsoft.com/office/officeart/2005/8/layout/pictureOrgChart+Icon"/>
    <dgm:cxn modelId="{A0DB8D6B-9671-4680-B35A-648A5ED24A0E}" type="presOf" srcId="{49055433-7420-427A-BC70-C71A1262053E}" destId="{8FE5E2A2-5829-47DB-ABEE-BF0201F1B220}" srcOrd="0" destOrd="0" presId="urn:microsoft.com/office/officeart/2005/8/layout/pictureOrgChart+Icon"/>
    <dgm:cxn modelId="{339B786E-AB08-46A7-8E99-33F901CFCE26}" type="presOf" srcId="{067F6779-1EAC-4CD3-B30C-D0AA5B83A4E3}" destId="{931B28F4-E7B1-4CBE-A015-858D0F374717}" srcOrd="0" destOrd="0" presId="urn:microsoft.com/office/officeart/2005/8/layout/pictureOrgChart+Icon"/>
    <dgm:cxn modelId="{8189A36E-53D2-4E61-AF5F-DA4CDB9CF13A}" srcId="{6AF0CF2A-3F98-4D8E-A792-DF079623E7B5}" destId="{8A94728A-26FE-4CF3-9650-E56E73CF95C2}" srcOrd="0" destOrd="0" parTransId="{DCDB232E-37F2-453E-8DB9-438D7482DAE7}" sibTransId="{7BE1279D-065C-46C0-9EF9-A9EB9B84E909}"/>
    <dgm:cxn modelId="{7059986F-D772-44DA-9429-29230A5AD4FE}" type="presOf" srcId="{3F6520D1-3283-44B7-9010-961A65AEBBE4}" destId="{B9FC6041-C1CF-49E4-9D1D-746C96B55F9E}" srcOrd="1" destOrd="0" presId="urn:microsoft.com/office/officeart/2005/8/layout/pictureOrgChart+Icon"/>
    <dgm:cxn modelId="{23771C81-3D16-4D96-BB9D-CDF7B167A8CE}" type="presOf" srcId="{4FB2E196-ED94-4213-865C-E5E9E7825BDF}" destId="{782F9FFF-C9B8-40BB-A9D0-13E269C0F65C}" srcOrd="0" destOrd="0" presId="urn:microsoft.com/office/officeart/2005/8/layout/pictureOrgChart+Icon"/>
    <dgm:cxn modelId="{F47F4E8D-281F-43E3-B26B-AB4397411C9F}" type="presOf" srcId="{6AF0CF2A-3F98-4D8E-A792-DF079623E7B5}" destId="{B96946F6-03CB-42D9-8C62-36C8A6FCFC8A}" srcOrd="0" destOrd="0" presId="urn:microsoft.com/office/officeart/2005/8/layout/pictureOrgChart+Icon"/>
    <dgm:cxn modelId="{E0350D8F-2CBA-488B-8938-BBBE1B0A5109}" srcId="{8A94728A-26FE-4CF3-9650-E56E73CF95C2}" destId="{067F6779-1EAC-4CD3-B30C-D0AA5B83A4E3}" srcOrd="0" destOrd="0" parTransId="{56232AC1-0409-4B2C-B657-95565A211869}" sibTransId="{F148F9F6-2EAE-401C-B06F-21394A40543B}"/>
    <dgm:cxn modelId="{F578C3BE-7D31-4D58-B16D-96C4BDBE42C7}" type="presOf" srcId="{4FB2E196-ED94-4213-865C-E5E9E7825BDF}" destId="{D4962A9F-91C9-4C60-9C97-6B349B586B32}" srcOrd="1" destOrd="0" presId="urn:microsoft.com/office/officeart/2005/8/layout/pictureOrgChart+Icon"/>
    <dgm:cxn modelId="{D74F7EC0-1195-4C2B-AA0C-CC0923A06A95}" type="presOf" srcId="{419328C3-4020-4957-8813-144E6AB1D6AD}" destId="{63F3790F-FA2D-4D20-9593-DC9EDE5C2EEE}" srcOrd="0" destOrd="0" presId="urn:microsoft.com/office/officeart/2005/8/layout/pictureOrgChart+Icon"/>
    <dgm:cxn modelId="{BD5A40C4-E88C-4F9D-8896-A1694EB189D2}" srcId="{8A94728A-26FE-4CF3-9650-E56E73CF95C2}" destId="{3F6520D1-3283-44B7-9010-961A65AEBBE4}" srcOrd="2" destOrd="0" parTransId="{49055433-7420-427A-BC70-C71A1262053E}" sibTransId="{DEDD717C-6114-4AEA-8946-D1ADEBEBC99F}"/>
    <dgm:cxn modelId="{A346B4C9-7168-4A04-9491-FD1C0DACAB1D}" type="presOf" srcId="{56232AC1-0409-4B2C-B657-95565A211869}" destId="{EBA001A8-9F3B-4F6C-92E0-E7E8691A5CE5}" srcOrd="0" destOrd="0" presId="urn:microsoft.com/office/officeart/2005/8/layout/pictureOrgChart+Icon"/>
    <dgm:cxn modelId="{B0A751DD-676B-4296-9FF9-B6AB7F98A351}" type="presOf" srcId="{8A94728A-26FE-4CF3-9650-E56E73CF95C2}" destId="{D2E843A1-BC66-4269-BAA6-E6BFAEE50006}" srcOrd="0" destOrd="0" presId="urn:microsoft.com/office/officeart/2005/8/layout/pictureOrgChart+Icon"/>
    <dgm:cxn modelId="{E00AD7E2-E76D-4372-A136-9431405277D5}" type="presOf" srcId="{3F6520D1-3283-44B7-9010-961A65AEBBE4}" destId="{898DAB88-1FB0-49B4-B904-5D92E02AB2F1}" srcOrd="0" destOrd="0" presId="urn:microsoft.com/office/officeart/2005/8/layout/pictureOrgChart+Icon"/>
    <dgm:cxn modelId="{BAB7C8E4-E871-4822-B4FE-A35384CFF980}" type="presOf" srcId="{8A94728A-26FE-4CF3-9650-E56E73CF95C2}" destId="{B2A9FAE8-434C-4168-A745-0F2A0C191EFA}" srcOrd="1" destOrd="0" presId="urn:microsoft.com/office/officeart/2005/8/layout/pictureOrgChart+Icon"/>
    <dgm:cxn modelId="{F0B83A1C-20CB-4291-AD01-0527C2484969}" type="presParOf" srcId="{B96946F6-03CB-42D9-8C62-36C8A6FCFC8A}" destId="{E51167CB-8A72-4A9C-BB9C-52690640B085}" srcOrd="0" destOrd="0" presId="urn:microsoft.com/office/officeart/2005/8/layout/pictureOrgChart+Icon"/>
    <dgm:cxn modelId="{36502AB8-4628-45F9-96E2-530F9189E4C4}" type="presParOf" srcId="{E51167CB-8A72-4A9C-BB9C-52690640B085}" destId="{C61A822A-4EAD-46F2-84CE-D554012031E9}" srcOrd="0" destOrd="0" presId="urn:microsoft.com/office/officeart/2005/8/layout/pictureOrgChart+Icon"/>
    <dgm:cxn modelId="{5E4C39CD-743A-45F2-9035-B9B529E2F50D}" type="presParOf" srcId="{C61A822A-4EAD-46F2-84CE-D554012031E9}" destId="{D2E843A1-BC66-4269-BAA6-E6BFAEE50006}" srcOrd="0" destOrd="0" presId="urn:microsoft.com/office/officeart/2005/8/layout/pictureOrgChart+Icon"/>
    <dgm:cxn modelId="{2A9D5C25-01D9-45A2-B767-D7776FFDFD0B}" type="presParOf" srcId="{C61A822A-4EAD-46F2-84CE-D554012031E9}" destId="{A65E3EF8-5CFE-4AF1-8042-E490045B2660}" srcOrd="1" destOrd="0" presId="urn:microsoft.com/office/officeart/2005/8/layout/pictureOrgChart+Icon"/>
    <dgm:cxn modelId="{FEFC7571-E223-4E59-94F7-8CE6F0E9356E}" type="presParOf" srcId="{C61A822A-4EAD-46F2-84CE-D554012031E9}" destId="{B2A9FAE8-434C-4168-A745-0F2A0C191EFA}" srcOrd="2" destOrd="0" presId="urn:microsoft.com/office/officeart/2005/8/layout/pictureOrgChart+Icon"/>
    <dgm:cxn modelId="{DCF1B6A2-2823-4CF5-B1C5-B382F757F8D9}" type="presParOf" srcId="{E51167CB-8A72-4A9C-BB9C-52690640B085}" destId="{656C9808-EBE0-4019-BF29-8637E1A1950F}" srcOrd="1" destOrd="0" presId="urn:microsoft.com/office/officeart/2005/8/layout/pictureOrgChart+Icon"/>
    <dgm:cxn modelId="{F2CAC024-95C0-4683-A492-C98FCDFE62C5}" type="presParOf" srcId="{656C9808-EBE0-4019-BF29-8637E1A1950F}" destId="{63F3790F-FA2D-4D20-9593-DC9EDE5C2EEE}" srcOrd="0" destOrd="0" presId="urn:microsoft.com/office/officeart/2005/8/layout/pictureOrgChart+Icon"/>
    <dgm:cxn modelId="{61F24753-19A3-4794-9A6A-7484F6DEE5D6}" type="presParOf" srcId="{656C9808-EBE0-4019-BF29-8637E1A1950F}" destId="{3AA035FF-06EE-46BD-A8E4-F975C61C4FD9}" srcOrd="1" destOrd="0" presId="urn:microsoft.com/office/officeart/2005/8/layout/pictureOrgChart+Icon"/>
    <dgm:cxn modelId="{AF95FD66-3B7F-456F-86A5-E62F5BC0EE76}" type="presParOf" srcId="{3AA035FF-06EE-46BD-A8E4-F975C61C4FD9}" destId="{D0E9520B-7A94-4D98-BAA2-486E4AFEA81C}" srcOrd="0" destOrd="0" presId="urn:microsoft.com/office/officeart/2005/8/layout/pictureOrgChart+Icon"/>
    <dgm:cxn modelId="{258E2CB7-99AA-4CB4-B63A-81D0512120AE}" type="presParOf" srcId="{D0E9520B-7A94-4D98-BAA2-486E4AFEA81C}" destId="{782F9FFF-C9B8-40BB-A9D0-13E269C0F65C}" srcOrd="0" destOrd="0" presId="urn:microsoft.com/office/officeart/2005/8/layout/pictureOrgChart+Icon"/>
    <dgm:cxn modelId="{481EA830-859A-4D35-9F54-726CB8CD0CE2}" type="presParOf" srcId="{D0E9520B-7A94-4D98-BAA2-486E4AFEA81C}" destId="{8414BD64-E635-4FBE-BB6B-47AAE6768721}" srcOrd="1" destOrd="0" presId="urn:microsoft.com/office/officeart/2005/8/layout/pictureOrgChart+Icon"/>
    <dgm:cxn modelId="{FEE70A0A-77AE-4B4F-9B1B-F4FF38D6DF01}" type="presParOf" srcId="{D0E9520B-7A94-4D98-BAA2-486E4AFEA81C}" destId="{D4962A9F-91C9-4C60-9C97-6B349B586B32}" srcOrd="2" destOrd="0" presId="urn:microsoft.com/office/officeart/2005/8/layout/pictureOrgChart+Icon"/>
    <dgm:cxn modelId="{74EDDEC6-1558-411C-8270-9362528EE1A9}" type="presParOf" srcId="{3AA035FF-06EE-46BD-A8E4-F975C61C4FD9}" destId="{2565C997-36F2-4479-A021-0E3BB2D96915}" srcOrd="1" destOrd="0" presId="urn:microsoft.com/office/officeart/2005/8/layout/pictureOrgChart+Icon"/>
    <dgm:cxn modelId="{32278208-4A2A-450C-B548-8FF59F78EAC9}" type="presParOf" srcId="{3AA035FF-06EE-46BD-A8E4-F975C61C4FD9}" destId="{7BBE7BFD-4CA1-46F1-9C9C-6CD4A6C56A91}" srcOrd="2" destOrd="0" presId="urn:microsoft.com/office/officeart/2005/8/layout/pictureOrgChart+Icon"/>
    <dgm:cxn modelId="{7A7F49BD-9364-4EDF-A5BD-C73C59A29E35}" type="presParOf" srcId="{656C9808-EBE0-4019-BF29-8637E1A1950F}" destId="{8FE5E2A2-5829-47DB-ABEE-BF0201F1B220}" srcOrd="2" destOrd="0" presId="urn:microsoft.com/office/officeart/2005/8/layout/pictureOrgChart+Icon"/>
    <dgm:cxn modelId="{91520D1A-0C6A-4139-901E-01F81EBE1A28}" type="presParOf" srcId="{656C9808-EBE0-4019-BF29-8637E1A1950F}" destId="{DBA9ABE9-360B-4F07-97FD-F4B846DADF0A}" srcOrd="3" destOrd="0" presId="urn:microsoft.com/office/officeart/2005/8/layout/pictureOrgChart+Icon"/>
    <dgm:cxn modelId="{B7732B37-EAA8-4E9F-B253-F09760D90D2D}" type="presParOf" srcId="{DBA9ABE9-360B-4F07-97FD-F4B846DADF0A}" destId="{E7DDFD6C-19D4-4893-B63D-3030A2093B5B}" srcOrd="0" destOrd="0" presId="urn:microsoft.com/office/officeart/2005/8/layout/pictureOrgChart+Icon"/>
    <dgm:cxn modelId="{16264FF1-F0C1-4D48-AA98-D343CC48E758}" type="presParOf" srcId="{E7DDFD6C-19D4-4893-B63D-3030A2093B5B}" destId="{898DAB88-1FB0-49B4-B904-5D92E02AB2F1}" srcOrd="0" destOrd="0" presId="urn:microsoft.com/office/officeart/2005/8/layout/pictureOrgChart+Icon"/>
    <dgm:cxn modelId="{49DCC3C2-2785-4C23-A903-FE76EA56F377}" type="presParOf" srcId="{E7DDFD6C-19D4-4893-B63D-3030A2093B5B}" destId="{91C4A7D4-360C-4DBA-85A6-07702904246A}" srcOrd="1" destOrd="0" presId="urn:microsoft.com/office/officeart/2005/8/layout/pictureOrgChart+Icon"/>
    <dgm:cxn modelId="{833FD577-22B4-4300-A276-F314F58C6418}" type="presParOf" srcId="{E7DDFD6C-19D4-4893-B63D-3030A2093B5B}" destId="{B9FC6041-C1CF-49E4-9D1D-746C96B55F9E}" srcOrd="2" destOrd="0" presId="urn:microsoft.com/office/officeart/2005/8/layout/pictureOrgChart+Icon"/>
    <dgm:cxn modelId="{B99772BD-3B9A-4671-AA4E-23245646DA7B}" type="presParOf" srcId="{DBA9ABE9-360B-4F07-97FD-F4B846DADF0A}" destId="{B9A27541-8A0A-44F7-9289-E5A74FEB7F94}" srcOrd="1" destOrd="0" presId="urn:microsoft.com/office/officeart/2005/8/layout/pictureOrgChart+Icon"/>
    <dgm:cxn modelId="{B9C14A2F-51F1-4809-A650-CCA93612D4D3}" type="presParOf" srcId="{DBA9ABE9-360B-4F07-97FD-F4B846DADF0A}" destId="{9448971C-38AE-434E-B024-7DF134AA482D}" srcOrd="2" destOrd="0" presId="urn:microsoft.com/office/officeart/2005/8/layout/pictureOrgChart+Icon"/>
    <dgm:cxn modelId="{68960C22-31D5-48F3-B276-85C01C038E61}" type="presParOf" srcId="{E51167CB-8A72-4A9C-BB9C-52690640B085}" destId="{098DF3F0-2763-4532-ACE3-185E5EAE1554}" srcOrd="2" destOrd="0" presId="urn:microsoft.com/office/officeart/2005/8/layout/pictureOrgChart+Icon"/>
    <dgm:cxn modelId="{8172DF82-D1D2-4472-8154-9D8928E49541}" type="presParOf" srcId="{098DF3F0-2763-4532-ACE3-185E5EAE1554}" destId="{EBA001A8-9F3B-4F6C-92E0-E7E8691A5CE5}" srcOrd="0" destOrd="0" presId="urn:microsoft.com/office/officeart/2005/8/layout/pictureOrgChart+Icon"/>
    <dgm:cxn modelId="{77AB6C13-8E3F-400C-B10B-DB456ADA803B}" type="presParOf" srcId="{098DF3F0-2763-4532-ACE3-185E5EAE1554}" destId="{72E40839-5C93-4CA4-A690-F1FAD975E0F5}" srcOrd="1" destOrd="0" presId="urn:microsoft.com/office/officeart/2005/8/layout/pictureOrgChart+Icon"/>
    <dgm:cxn modelId="{071DF66D-347D-4208-9DB2-02034802452E}" type="presParOf" srcId="{72E40839-5C93-4CA4-A690-F1FAD975E0F5}" destId="{403165B6-40B6-4BEF-8264-EEC4803FA38D}" srcOrd="0" destOrd="0" presId="urn:microsoft.com/office/officeart/2005/8/layout/pictureOrgChart+Icon"/>
    <dgm:cxn modelId="{6DCD4AF1-B595-4E61-B036-2AF90C4E8111}" type="presParOf" srcId="{403165B6-40B6-4BEF-8264-EEC4803FA38D}" destId="{931B28F4-E7B1-4CBE-A015-858D0F374717}" srcOrd="0" destOrd="0" presId="urn:microsoft.com/office/officeart/2005/8/layout/pictureOrgChart+Icon"/>
    <dgm:cxn modelId="{9F564AAD-D656-4B3A-83F9-35E4DA844582}" type="presParOf" srcId="{403165B6-40B6-4BEF-8264-EEC4803FA38D}" destId="{5DF4B287-D152-477A-AE1B-30EE090AB66E}" srcOrd="1" destOrd="0" presId="urn:microsoft.com/office/officeart/2005/8/layout/pictureOrgChart+Icon"/>
    <dgm:cxn modelId="{CDD7D85D-FCCC-4E10-8A57-B1B97AE3C0A3}" type="presParOf" srcId="{403165B6-40B6-4BEF-8264-EEC4803FA38D}" destId="{B4751D62-4D1B-4019-9E2E-64F6C665D12D}" srcOrd="2" destOrd="0" presId="urn:microsoft.com/office/officeart/2005/8/layout/pictureOrgChart+Icon"/>
    <dgm:cxn modelId="{BFFB8F5A-C372-4D5D-930E-E8A18DAF2795}" type="presParOf" srcId="{72E40839-5C93-4CA4-A690-F1FAD975E0F5}" destId="{3AC8A123-5C18-408D-9919-CB9C195B86D9}" srcOrd="1" destOrd="0" presId="urn:microsoft.com/office/officeart/2005/8/layout/pictureOrgChart+Icon"/>
    <dgm:cxn modelId="{D0C23B11-7557-47EE-B4FC-B2CA2A5CC947}" type="presParOf" srcId="{72E40839-5C93-4CA4-A690-F1FAD975E0F5}" destId="{BE464A82-F979-43F9-9E86-7FE321E4D7DF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57FF8-FBCD-418D-9353-40889A5B4CE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B106F0-C387-4C20-94C6-9383A7F0B6E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Handling of missing values</a:t>
          </a:r>
        </a:p>
      </dgm:t>
    </dgm:pt>
    <dgm:pt modelId="{FB90818D-7A9C-44BC-B165-9574B1F175D9}" type="parTrans" cxnId="{EC89EE74-903D-4118-B584-B97C1D36A2CA}">
      <dgm:prSet/>
      <dgm:spPr/>
      <dgm:t>
        <a:bodyPr/>
        <a:lstStyle/>
        <a:p>
          <a:endParaRPr lang="en-US"/>
        </a:p>
      </dgm:t>
    </dgm:pt>
    <dgm:pt modelId="{816F9A27-E460-4822-B580-F875C0F64E4D}" type="sibTrans" cxnId="{EC89EE74-903D-4118-B584-B97C1D36A2CA}">
      <dgm:prSet/>
      <dgm:spPr/>
      <dgm:t>
        <a:bodyPr/>
        <a:lstStyle/>
        <a:p>
          <a:endParaRPr lang="en-US"/>
        </a:p>
      </dgm:t>
    </dgm:pt>
    <dgm:pt modelId="{49D827DE-4432-43D6-8FA7-D60E676D8069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gm:t>
    </dgm:pt>
    <dgm:pt modelId="{30C28CD5-D037-4775-978D-58AF68753AC2}" type="parTrans" cxnId="{27A013AC-5CAA-4053-ADB6-52D354C4A698}">
      <dgm:prSet/>
      <dgm:spPr/>
      <dgm:t>
        <a:bodyPr/>
        <a:lstStyle/>
        <a:p>
          <a:endParaRPr lang="en-US"/>
        </a:p>
      </dgm:t>
    </dgm:pt>
    <dgm:pt modelId="{71656D57-455B-468E-90F7-F66104FC465A}" type="sibTrans" cxnId="{27A013AC-5CAA-4053-ADB6-52D354C4A698}">
      <dgm:prSet/>
      <dgm:spPr/>
      <dgm:t>
        <a:bodyPr/>
        <a:lstStyle/>
        <a:p>
          <a:endParaRPr lang="en-US"/>
        </a:p>
      </dgm:t>
    </dgm:pt>
    <dgm:pt modelId="{3A99F94B-D262-493D-8073-D763C9C9A0B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Conversion of values </a:t>
          </a:r>
        </a:p>
      </dgm:t>
    </dgm:pt>
    <dgm:pt modelId="{220742DC-36EC-423C-8873-CE28B90D9DA0}" type="parTrans" cxnId="{7CF64819-9630-4398-8071-E3C05D9050B4}">
      <dgm:prSet/>
      <dgm:spPr/>
      <dgm:t>
        <a:bodyPr/>
        <a:lstStyle/>
        <a:p>
          <a:endParaRPr lang="en-US"/>
        </a:p>
      </dgm:t>
    </dgm:pt>
    <dgm:pt modelId="{B832362B-8464-43DE-BBA0-1A75255D6454}" type="sibTrans" cxnId="{7CF64819-9630-4398-8071-E3C05D9050B4}">
      <dgm:prSet/>
      <dgm:spPr/>
      <dgm:t>
        <a:bodyPr/>
        <a:lstStyle/>
        <a:p>
          <a:endParaRPr lang="en-US"/>
        </a:p>
      </dgm:t>
    </dgm:pt>
    <dgm:pt modelId="{315781EC-37FD-45D6-8E05-8C22CF30BA3A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gm:t>
    </dgm:pt>
    <dgm:pt modelId="{BC89C227-E1E1-453A-9358-B73A5837E0E7}" type="parTrans" cxnId="{36A44554-BBD8-4F78-89BB-EA53B9019FAF}">
      <dgm:prSet/>
      <dgm:spPr/>
      <dgm:t>
        <a:bodyPr/>
        <a:lstStyle/>
        <a:p>
          <a:endParaRPr lang="en-US"/>
        </a:p>
      </dgm:t>
    </dgm:pt>
    <dgm:pt modelId="{758FDF77-C863-4DE5-912B-DD58C60DD064}" type="sibTrans" cxnId="{36A44554-BBD8-4F78-89BB-EA53B9019FAF}">
      <dgm:prSet/>
      <dgm:spPr/>
      <dgm:t>
        <a:bodyPr/>
        <a:lstStyle/>
        <a:p>
          <a:endParaRPr lang="en-US"/>
        </a:p>
      </dgm:t>
    </dgm:pt>
    <dgm:pt modelId="{28FD46BA-466A-4C75-8F88-7748E411C47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Producing final dataset</a:t>
          </a:r>
        </a:p>
      </dgm:t>
    </dgm:pt>
    <dgm:pt modelId="{5E6BF251-214E-4DF3-89C9-94DD30C05BE7}" type="parTrans" cxnId="{8AECD78B-0106-45B6-8C48-693D64CA2B05}">
      <dgm:prSet/>
      <dgm:spPr/>
      <dgm:t>
        <a:bodyPr/>
        <a:lstStyle/>
        <a:p>
          <a:endParaRPr lang="en-US"/>
        </a:p>
      </dgm:t>
    </dgm:pt>
    <dgm:pt modelId="{63EF3013-2CDD-4D6E-9586-09CE5FCD9260}" type="sibTrans" cxnId="{8AECD78B-0106-45B6-8C48-693D64CA2B05}">
      <dgm:prSet/>
      <dgm:spPr/>
      <dgm:t>
        <a:bodyPr/>
        <a:lstStyle/>
        <a:p>
          <a:endParaRPr lang="en-US"/>
        </a:p>
      </dgm:t>
    </dgm:pt>
    <dgm:pt modelId="{C39C9486-A36B-4BB8-9A86-9D86FF36D77E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gm:t>
    </dgm:pt>
    <dgm:pt modelId="{35AA338F-C76B-4650-AC9D-C73643B0CA35}" type="parTrans" cxnId="{0CCAADC1-B071-451A-A4F8-D3D90E92C27E}">
      <dgm:prSet/>
      <dgm:spPr/>
      <dgm:t>
        <a:bodyPr/>
        <a:lstStyle/>
        <a:p>
          <a:endParaRPr lang="en-US"/>
        </a:p>
      </dgm:t>
    </dgm:pt>
    <dgm:pt modelId="{3A7B465C-8C31-49BD-9254-DDC6862D6DCB}" type="sibTrans" cxnId="{0CCAADC1-B071-451A-A4F8-D3D90E92C27E}">
      <dgm:prSet/>
      <dgm:spPr/>
      <dgm:t>
        <a:bodyPr/>
        <a:lstStyle/>
        <a:p>
          <a:endParaRPr lang="en-US"/>
        </a:p>
      </dgm:t>
    </dgm:pt>
    <dgm:pt modelId="{0F507B23-37F0-4893-B084-6A03004F0956}" type="pres">
      <dgm:prSet presAssocID="{38A57FF8-FBCD-418D-9353-40889A5B4CE9}" presName="root" presStyleCnt="0">
        <dgm:presLayoutVars>
          <dgm:dir/>
          <dgm:resizeHandles val="exact"/>
        </dgm:presLayoutVars>
      </dgm:prSet>
      <dgm:spPr/>
    </dgm:pt>
    <dgm:pt modelId="{4AA7DD4B-2C7D-42DC-ABC0-4F849A8021BC}" type="pres">
      <dgm:prSet presAssocID="{3EB106F0-C387-4C20-94C6-9383A7F0B6E8}" presName="compNode" presStyleCnt="0"/>
      <dgm:spPr/>
    </dgm:pt>
    <dgm:pt modelId="{C22B9867-DC23-49F6-B0A0-0506851E7E8F}" type="pres">
      <dgm:prSet presAssocID="{3EB106F0-C387-4C20-94C6-9383A7F0B6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E9D1A7C-A8D4-4249-8EF4-8689685EB657}" type="pres">
      <dgm:prSet presAssocID="{3EB106F0-C387-4C20-94C6-9383A7F0B6E8}" presName="iconSpace" presStyleCnt="0"/>
      <dgm:spPr/>
    </dgm:pt>
    <dgm:pt modelId="{A33B19C0-8515-4474-AA7E-73D5978AFC90}" type="pres">
      <dgm:prSet presAssocID="{3EB106F0-C387-4C20-94C6-9383A7F0B6E8}" presName="parTx" presStyleLbl="revTx" presStyleIdx="0" presStyleCnt="6">
        <dgm:presLayoutVars>
          <dgm:chMax val="0"/>
          <dgm:chPref val="0"/>
        </dgm:presLayoutVars>
      </dgm:prSet>
      <dgm:spPr/>
    </dgm:pt>
    <dgm:pt modelId="{C2A1FE4C-C771-4372-AAD3-18FFC1160A83}" type="pres">
      <dgm:prSet presAssocID="{3EB106F0-C387-4C20-94C6-9383A7F0B6E8}" presName="txSpace" presStyleCnt="0"/>
      <dgm:spPr/>
    </dgm:pt>
    <dgm:pt modelId="{05F5E306-DEA1-4CC7-9A67-794B57F995EC}" type="pres">
      <dgm:prSet presAssocID="{3EB106F0-C387-4C20-94C6-9383A7F0B6E8}" presName="desTx" presStyleLbl="revTx" presStyleIdx="1" presStyleCnt="6" custScaleY="92646">
        <dgm:presLayoutVars/>
      </dgm:prSet>
      <dgm:spPr/>
    </dgm:pt>
    <dgm:pt modelId="{BB7A0795-62E3-4CFD-A870-7D9FF0BA8546}" type="pres">
      <dgm:prSet presAssocID="{816F9A27-E460-4822-B580-F875C0F64E4D}" presName="sibTrans" presStyleCnt="0"/>
      <dgm:spPr/>
    </dgm:pt>
    <dgm:pt modelId="{CAFFE9A9-5F2F-4FA6-99C5-7571DBD43629}" type="pres">
      <dgm:prSet presAssocID="{3A99F94B-D262-493D-8073-D763C9C9A0BE}" presName="compNode" presStyleCnt="0"/>
      <dgm:spPr/>
    </dgm:pt>
    <dgm:pt modelId="{26451E0E-E831-4010-B224-6E1954DCDEA9}" type="pres">
      <dgm:prSet presAssocID="{3A99F94B-D262-493D-8073-D763C9C9A0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E0109BC-3A00-4724-918C-276DC5384641}" type="pres">
      <dgm:prSet presAssocID="{3A99F94B-D262-493D-8073-D763C9C9A0BE}" presName="iconSpace" presStyleCnt="0"/>
      <dgm:spPr/>
    </dgm:pt>
    <dgm:pt modelId="{346F9E52-1850-4F60-A751-CEB5DABD9CBD}" type="pres">
      <dgm:prSet presAssocID="{3A99F94B-D262-493D-8073-D763C9C9A0BE}" presName="parTx" presStyleLbl="revTx" presStyleIdx="2" presStyleCnt="6">
        <dgm:presLayoutVars>
          <dgm:chMax val="0"/>
          <dgm:chPref val="0"/>
        </dgm:presLayoutVars>
      </dgm:prSet>
      <dgm:spPr/>
    </dgm:pt>
    <dgm:pt modelId="{EEB2F20A-19E8-446F-8584-C2C4046BA1AF}" type="pres">
      <dgm:prSet presAssocID="{3A99F94B-D262-493D-8073-D763C9C9A0BE}" presName="txSpace" presStyleCnt="0"/>
      <dgm:spPr/>
    </dgm:pt>
    <dgm:pt modelId="{40AE5D7C-4270-4357-9510-243FA21FCEBA}" type="pres">
      <dgm:prSet presAssocID="{3A99F94B-D262-493D-8073-D763C9C9A0BE}" presName="desTx" presStyleLbl="revTx" presStyleIdx="3" presStyleCnt="6" custScaleY="133340">
        <dgm:presLayoutVars/>
      </dgm:prSet>
      <dgm:spPr/>
    </dgm:pt>
    <dgm:pt modelId="{633FEF6E-87F4-4560-AD90-4F852AD0046C}" type="pres">
      <dgm:prSet presAssocID="{B832362B-8464-43DE-BBA0-1A75255D6454}" presName="sibTrans" presStyleCnt="0"/>
      <dgm:spPr/>
    </dgm:pt>
    <dgm:pt modelId="{CE3A7C54-BD11-42B7-B4A0-2205EEA151F6}" type="pres">
      <dgm:prSet presAssocID="{28FD46BA-466A-4C75-8F88-7748E411C478}" presName="compNode" presStyleCnt="0"/>
      <dgm:spPr/>
    </dgm:pt>
    <dgm:pt modelId="{28F28911-EB0E-4DC6-9CC8-DBF63F2F05E8}" type="pres">
      <dgm:prSet presAssocID="{28FD46BA-466A-4C75-8F88-7748E411C4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1F49B9-3041-480B-BEDB-8064C286AEB1}" type="pres">
      <dgm:prSet presAssocID="{28FD46BA-466A-4C75-8F88-7748E411C478}" presName="iconSpace" presStyleCnt="0"/>
      <dgm:spPr/>
    </dgm:pt>
    <dgm:pt modelId="{98C42751-B6E4-4CA5-A6A4-397C5C74C7E2}" type="pres">
      <dgm:prSet presAssocID="{28FD46BA-466A-4C75-8F88-7748E411C478}" presName="parTx" presStyleLbl="revTx" presStyleIdx="4" presStyleCnt="6">
        <dgm:presLayoutVars>
          <dgm:chMax val="0"/>
          <dgm:chPref val="0"/>
        </dgm:presLayoutVars>
      </dgm:prSet>
      <dgm:spPr/>
    </dgm:pt>
    <dgm:pt modelId="{97DF501F-3185-4188-A767-255E9EDADDC8}" type="pres">
      <dgm:prSet presAssocID="{28FD46BA-466A-4C75-8F88-7748E411C478}" presName="txSpace" presStyleCnt="0"/>
      <dgm:spPr/>
    </dgm:pt>
    <dgm:pt modelId="{B237D85D-C3D8-4A41-B3EC-74DBED11C139}" type="pres">
      <dgm:prSet presAssocID="{28FD46BA-466A-4C75-8F88-7748E411C478}" presName="desTx" presStyleLbl="revTx" presStyleIdx="5" presStyleCnt="6">
        <dgm:presLayoutVars/>
      </dgm:prSet>
      <dgm:spPr/>
    </dgm:pt>
  </dgm:ptLst>
  <dgm:cxnLst>
    <dgm:cxn modelId="{7CF64819-9630-4398-8071-E3C05D9050B4}" srcId="{38A57FF8-FBCD-418D-9353-40889A5B4CE9}" destId="{3A99F94B-D262-493D-8073-D763C9C9A0BE}" srcOrd="1" destOrd="0" parTransId="{220742DC-36EC-423C-8873-CE28B90D9DA0}" sibTransId="{B832362B-8464-43DE-BBA0-1A75255D6454}"/>
    <dgm:cxn modelId="{2316544D-C0B5-4A2D-9971-7FF121CFF9F9}" type="presOf" srcId="{49D827DE-4432-43D6-8FA7-D60E676D8069}" destId="{05F5E306-DEA1-4CC7-9A67-794B57F995EC}" srcOrd="0" destOrd="0" presId="urn:microsoft.com/office/officeart/2018/2/layout/IconLabelDescriptionList"/>
    <dgm:cxn modelId="{3BA52750-2EC9-4397-8769-F81979A4D3AF}" type="presOf" srcId="{3A99F94B-D262-493D-8073-D763C9C9A0BE}" destId="{346F9E52-1850-4F60-A751-CEB5DABD9CBD}" srcOrd="0" destOrd="0" presId="urn:microsoft.com/office/officeart/2018/2/layout/IconLabelDescriptionList"/>
    <dgm:cxn modelId="{36A44554-BBD8-4F78-89BB-EA53B9019FAF}" srcId="{3A99F94B-D262-493D-8073-D763C9C9A0BE}" destId="{315781EC-37FD-45D6-8E05-8C22CF30BA3A}" srcOrd="0" destOrd="0" parTransId="{BC89C227-E1E1-453A-9358-B73A5837E0E7}" sibTransId="{758FDF77-C863-4DE5-912B-DD58C60DD064}"/>
    <dgm:cxn modelId="{EC89EE74-903D-4118-B584-B97C1D36A2CA}" srcId="{38A57FF8-FBCD-418D-9353-40889A5B4CE9}" destId="{3EB106F0-C387-4C20-94C6-9383A7F0B6E8}" srcOrd="0" destOrd="0" parTransId="{FB90818D-7A9C-44BC-B165-9574B1F175D9}" sibTransId="{816F9A27-E460-4822-B580-F875C0F64E4D}"/>
    <dgm:cxn modelId="{55F34878-1C4C-46B7-8722-021980B9DF93}" type="presOf" srcId="{315781EC-37FD-45D6-8E05-8C22CF30BA3A}" destId="{40AE5D7C-4270-4357-9510-243FA21FCEBA}" srcOrd="0" destOrd="0" presId="urn:microsoft.com/office/officeart/2018/2/layout/IconLabelDescriptionList"/>
    <dgm:cxn modelId="{7C91B57D-D66E-469D-A7D4-E48C92500DDD}" type="presOf" srcId="{38A57FF8-FBCD-418D-9353-40889A5B4CE9}" destId="{0F507B23-37F0-4893-B084-6A03004F0956}" srcOrd="0" destOrd="0" presId="urn:microsoft.com/office/officeart/2018/2/layout/IconLabelDescriptionList"/>
    <dgm:cxn modelId="{8AECD78B-0106-45B6-8C48-693D64CA2B05}" srcId="{38A57FF8-FBCD-418D-9353-40889A5B4CE9}" destId="{28FD46BA-466A-4C75-8F88-7748E411C478}" srcOrd="2" destOrd="0" parTransId="{5E6BF251-214E-4DF3-89C9-94DD30C05BE7}" sibTransId="{63EF3013-2CDD-4D6E-9586-09CE5FCD9260}"/>
    <dgm:cxn modelId="{27A013AC-5CAA-4053-ADB6-52D354C4A698}" srcId="{3EB106F0-C387-4C20-94C6-9383A7F0B6E8}" destId="{49D827DE-4432-43D6-8FA7-D60E676D8069}" srcOrd="0" destOrd="0" parTransId="{30C28CD5-D037-4775-978D-58AF68753AC2}" sibTransId="{71656D57-455B-468E-90F7-F66104FC465A}"/>
    <dgm:cxn modelId="{B9BDCAB7-807F-415C-8140-4B124DC471B0}" type="presOf" srcId="{28FD46BA-466A-4C75-8F88-7748E411C478}" destId="{98C42751-B6E4-4CA5-A6A4-397C5C74C7E2}" srcOrd="0" destOrd="0" presId="urn:microsoft.com/office/officeart/2018/2/layout/IconLabelDescriptionList"/>
    <dgm:cxn modelId="{96093ABE-6CAB-4A8F-98AA-4A7684BAD6F3}" type="presOf" srcId="{3EB106F0-C387-4C20-94C6-9383A7F0B6E8}" destId="{A33B19C0-8515-4474-AA7E-73D5978AFC90}" srcOrd="0" destOrd="0" presId="urn:microsoft.com/office/officeart/2018/2/layout/IconLabelDescriptionList"/>
    <dgm:cxn modelId="{0CCAADC1-B071-451A-A4F8-D3D90E92C27E}" srcId="{28FD46BA-466A-4C75-8F88-7748E411C478}" destId="{C39C9486-A36B-4BB8-9A86-9D86FF36D77E}" srcOrd="0" destOrd="0" parTransId="{35AA338F-C76B-4650-AC9D-C73643B0CA35}" sibTransId="{3A7B465C-8C31-49BD-9254-DDC6862D6DCB}"/>
    <dgm:cxn modelId="{1DCE59F0-CF06-4772-A760-67F1AC849AD2}" type="presOf" srcId="{C39C9486-A36B-4BB8-9A86-9D86FF36D77E}" destId="{B237D85D-C3D8-4A41-B3EC-74DBED11C139}" srcOrd="0" destOrd="0" presId="urn:microsoft.com/office/officeart/2018/2/layout/IconLabelDescriptionList"/>
    <dgm:cxn modelId="{329E44B9-B64D-4F59-8A2F-CC6E758FDA3B}" type="presParOf" srcId="{0F507B23-37F0-4893-B084-6A03004F0956}" destId="{4AA7DD4B-2C7D-42DC-ABC0-4F849A8021BC}" srcOrd="0" destOrd="0" presId="urn:microsoft.com/office/officeart/2018/2/layout/IconLabelDescriptionList"/>
    <dgm:cxn modelId="{286A20E1-E451-4295-9A48-7B005DCE0E0C}" type="presParOf" srcId="{4AA7DD4B-2C7D-42DC-ABC0-4F849A8021BC}" destId="{C22B9867-DC23-49F6-B0A0-0506851E7E8F}" srcOrd="0" destOrd="0" presId="urn:microsoft.com/office/officeart/2018/2/layout/IconLabelDescriptionList"/>
    <dgm:cxn modelId="{EA5010EB-44B4-4A96-8FF0-BB74C1BEDCF1}" type="presParOf" srcId="{4AA7DD4B-2C7D-42DC-ABC0-4F849A8021BC}" destId="{AE9D1A7C-A8D4-4249-8EF4-8689685EB657}" srcOrd="1" destOrd="0" presId="urn:microsoft.com/office/officeart/2018/2/layout/IconLabelDescriptionList"/>
    <dgm:cxn modelId="{073D597A-36AC-4919-AD27-93A353967A78}" type="presParOf" srcId="{4AA7DD4B-2C7D-42DC-ABC0-4F849A8021BC}" destId="{A33B19C0-8515-4474-AA7E-73D5978AFC90}" srcOrd="2" destOrd="0" presId="urn:microsoft.com/office/officeart/2018/2/layout/IconLabelDescriptionList"/>
    <dgm:cxn modelId="{D13BD98B-31CE-4947-8FD3-943108D47C5A}" type="presParOf" srcId="{4AA7DD4B-2C7D-42DC-ABC0-4F849A8021BC}" destId="{C2A1FE4C-C771-4372-AAD3-18FFC1160A83}" srcOrd="3" destOrd="0" presId="urn:microsoft.com/office/officeart/2018/2/layout/IconLabelDescriptionList"/>
    <dgm:cxn modelId="{6C1D4A1C-1EB9-4027-9164-83DAC6D3C5BD}" type="presParOf" srcId="{4AA7DD4B-2C7D-42DC-ABC0-4F849A8021BC}" destId="{05F5E306-DEA1-4CC7-9A67-794B57F995EC}" srcOrd="4" destOrd="0" presId="urn:microsoft.com/office/officeart/2018/2/layout/IconLabelDescriptionList"/>
    <dgm:cxn modelId="{DA49392E-9DB1-4258-8448-5BBB9F017625}" type="presParOf" srcId="{0F507B23-37F0-4893-B084-6A03004F0956}" destId="{BB7A0795-62E3-4CFD-A870-7D9FF0BA8546}" srcOrd="1" destOrd="0" presId="urn:microsoft.com/office/officeart/2018/2/layout/IconLabelDescriptionList"/>
    <dgm:cxn modelId="{DBE1D889-3CA3-4F8E-BD3E-2B0F2F49AC3E}" type="presParOf" srcId="{0F507B23-37F0-4893-B084-6A03004F0956}" destId="{CAFFE9A9-5F2F-4FA6-99C5-7571DBD43629}" srcOrd="2" destOrd="0" presId="urn:microsoft.com/office/officeart/2018/2/layout/IconLabelDescriptionList"/>
    <dgm:cxn modelId="{78466497-8A95-4CDC-9579-BB27F1BE086F}" type="presParOf" srcId="{CAFFE9A9-5F2F-4FA6-99C5-7571DBD43629}" destId="{26451E0E-E831-4010-B224-6E1954DCDEA9}" srcOrd="0" destOrd="0" presId="urn:microsoft.com/office/officeart/2018/2/layout/IconLabelDescriptionList"/>
    <dgm:cxn modelId="{ADA36BA5-77B7-4668-BCA7-82489E1FBBEE}" type="presParOf" srcId="{CAFFE9A9-5F2F-4FA6-99C5-7571DBD43629}" destId="{BE0109BC-3A00-4724-918C-276DC5384641}" srcOrd="1" destOrd="0" presId="urn:microsoft.com/office/officeart/2018/2/layout/IconLabelDescriptionList"/>
    <dgm:cxn modelId="{090358AC-BDD8-4FD8-953B-DDE9D6BF02A3}" type="presParOf" srcId="{CAFFE9A9-5F2F-4FA6-99C5-7571DBD43629}" destId="{346F9E52-1850-4F60-A751-CEB5DABD9CBD}" srcOrd="2" destOrd="0" presId="urn:microsoft.com/office/officeart/2018/2/layout/IconLabelDescriptionList"/>
    <dgm:cxn modelId="{30C8CE5C-CD1C-47E6-88B7-DBC4A65979D4}" type="presParOf" srcId="{CAFFE9A9-5F2F-4FA6-99C5-7571DBD43629}" destId="{EEB2F20A-19E8-446F-8584-C2C4046BA1AF}" srcOrd="3" destOrd="0" presId="urn:microsoft.com/office/officeart/2018/2/layout/IconLabelDescriptionList"/>
    <dgm:cxn modelId="{45D9FDF5-1924-4A48-B3E7-91C6ABB3ECEA}" type="presParOf" srcId="{CAFFE9A9-5F2F-4FA6-99C5-7571DBD43629}" destId="{40AE5D7C-4270-4357-9510-243FA21FCEBA}" srcOrd="4" destOrd="0" presId="urn:microsoft.com/office/officeart/2018/2/layout/IconLabelDescriptionList"/>
    <dgm:cxn modelId="{11335B30-4223-4CE1-951A-F17BA7BDEC2C}" type="presParOf" srcId="{0F507B23-37F0-4893-B084-6A03004F0956}" destId="{633FEF6E-87F4-4560-AD90-4F852AD0046C}" srcOrd="3" destOrd="0" presId="urn:microsoft.com/office/officeart/2018/2/layout/IconLabelDescriptionList"/>
    <dgm:cxn modelId="{AC6B3E2B-F03F-40CF-A745-F3CA051AAEEF}" type="presParOf" srcId="{0F507B23-37F0-4893-B084-6A03004F0956}" destId="{CE3A7C54-BD11-42B7-B4A0-2205EEA151F6}" srcOrd="4" destOrd="0" presId="urn:microsoft.com/office/officeart/2018/2/layout/IconLabelDescriptionList"/>
    <dgm:cxn modelId="{90361B57-15E5-437A-8247-9989FECCBB0B}" type="presParOf" srcId="{CE3A7C54-BD11-42B7-B4A0-2205EEA151F6}" destId="{28F28911-EB0E-4DC6-9CC8-DBF63F2F05E8}" srcOrd="0" destOrd="0" presId="urn:microsoft.com/office/officeart/2018/2/layout/IconLabelDescriptionList"/>
    <dgm:cxn modelId="{4C378524-2D11-4E57-B857-D0450BAD2E70}" type="presParOf" srcId="{CE3A7C54-BD11-42B7-B4A0-2205EEA151F6}" destId="{F01F49B9-3041-480B-BEDB-8064C286AEB1}" srcOrd="1" destOrd="0" presId="urn:microsoft.com/office/officeart/2018/2/layout/IconLabelDescriptionList"/>
    <dgm:cxn modelId="{3FFE18F9-475C-40E4-81BE-5554990C006F}" type="presParOf" srcId="{CE3A7C54-BD11-42B7-B4A0-2205EEA151F6}" destId="{98C42751-B6E4-4CA5-A6A4-397C5C74C7E2}" srcOrd="2" destOrd="0" presId="urn:microsoft.com/office/officeart/2018/2/layout/IconLabelDescriptionList"/>
    <dgm:cxn modelId="{BCDC00F1-6E6D-4C67-829E-699FFC17B7CF}" type="presParOf" srcId="{CE3A7C54-BD11-42B7-B4A0-2205EEA151F6}" destId="{97DF501F-3185-4188-A767-255E9EDADDC8}" srcOrd="3" destOrd="0" presId="urn:microsoft.com/office/officeart/2018/2/layout/IconLabelDescriptionList"/>
    <dgm:cxn modelId="{B6895E37-F81C-466F-9FD9-9414E4C0EF6F}" type="presParOf" srcId="{CE3A7C54-BD11-42B7-B4A0-2205EEA151F6}" destId="{B237D85D-C3D8-4A41-B3EC-74DBED11C13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5873B1-0235-48DF-81C1-EF342BC3A38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0E6D0-946C-4FB5-B8F9-3ED4089B9F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gm:t>
    </dgm:pt>
    <dgm:pt modelId="{27E3F784-7ACD-445E-8035-3C04B12B46E9}" type="parTrans" cxnId="{FEC1A4F3-0446-44F0-A3C3-BD64DE50ABD4}">
      <dgm:prSet/>
      <dgm:spPr/>
      <dgm:t>
        <a:bodyPr/>
        <a:lstStyle/>
        <a:p>
          <a:endParaRPr lang="en-US"/>
        </a:p>
      </dgm:t>
    </dgm:pt>
    <dgm:pt modelId="{0BFC52C9-009A-47BE-8760-7055956ECCD8}" type="sibTrans" cxnId="{FEC1A4F3-0446-44F0-A3C3-BD64DE50ABD4}">
      <dgm:prSet/>
      <dgm:spPr/>
      <dgm:t>
        <a:bodyPr/>
        <a:lstStyle/>
        <a:p>
          <a:endParaRPr lang="en-US"/>
        </a:p>
      </dgm:t>
    </dgm:pt>
    <dgm:pt modelId="{0EA2AF17-6E10-4B6B-8086-3689856ACB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gm:t>
    </dgm:pt>
    <dgm:pt modelId="{A7690E1D-A8B9-4A58-8971-75A91EEE4667}" type="parTrans" cxnId="{AC4594C3-C25E-48A9-9205-6A575DC36FC8}">
      <dgm:prSet/>
      <dgm:spPr/>
      <dgm:t>
        <a:bodyPr/>
        <a:lstStyle/>
        <a:p>
          <a:endParaRPr lang="en-US"/>
        </a:p>
      </dgm:t>
    </dgm:pt>
    <dgm:pt modelId="{DDE92BFF-A56D-4E6F-9D37-7D2FB79F2C1D}" type="sibTrans" cxnId="{AC4594C3-C25E-48A9-9205-6A575DC36FC8}">
      <dgm:prSet/>
      <dgm:spPr/>
      <dgm:t>
        <a:bodyPr/>
        <a:lstStyle/>
        <a:p>
          <a:endParaRPr lang="en-US"/>
        </a:p>
      </dgm:t>
    </dgm:pt>
    <dgm:pt modelId="{DCAD1B49-4695-41D0-9F87-34CCC8043E3E}" type="pres">
      <dgm:prSet presAssocID="{ED5873B1-0235-48DF-81C1-EF342BC3A382}" presName="root" presStyleCnt="0">
        <dgm:presLayoutVars>
          <dgm:dir/>
          <dgm:resizeHandles val="exact"/>
        </dgm:presLayoutVars>
      </dgm:prSet>
      <dgm:spPr/>
    </dgm:pt>
    <dgm:pt modelId="{1572E300-2AC9-462A-8985-FB6E7B701C9E}" type="pres">
      <dgm:prSet presAssocID="{5E90E6D0-946C-4FB5-B8F9-3ED4089B9F3D}" presName="compNode" presStyleCnt="0"/>
      <dgm:spPr/>
    </dgm:pt>
    <dgm:pt modelId="{FF64CAC0-18E5-4E08-A0AC-3057F4431931}" type="pres">
      <dgm:prSet presAssocID="{5E90E6D0-946C-4FB5-B8F9-3ED4089B9F3D}" presName="bgRect" presStyleLbl="bgShp" presStyleIdx="0" presStyleCnt="2"/>
      <dgm:spPr/>
    </dgm:pt>
    <dgm:pt modelId="{0CDF1597-6D2F-4400-AD51-FA274879280D}" type="pres">
      <dgm:prSet presAssocID="{5E90E6D0-946C-4FB5-B8F9-3ED4089B9F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7F846CBC-D922-437A-881A-3DB1AAD8C335}" type="pres">
      <dgm:prSet presAssocID="{5E90E6D0-946C-4FB5-B8F9-3ED4089B9F3D}" presName="spaceRect" presStyleCnt="0"/>
      <dgm:spPr/>
    </dgm:pt>
    <dgm:pt modelId="{B9239549-BB62-4C98-9849-E50D5173F139}" type="pres">
      <dgm:prSet presAssocID="{5E90E6D0-946C-4FB5-B8F9-3ED4089B9F3D}" presName="parTx" presStyleLbl="revTx" presStyleIdx="0" presStyleCnt="2">
        <dgm:presLayoutVars>
          <dgm:chMax val="0"/>
          <dgm:chPref val="0"/>
        </dgm:presLayoutVars>
      </dgm:prSet>
      <dgm:spPr/>
    </dgm:pt>
    <dgm:pt modelId="{A39F9614-D45A-4438-9967-B1B3C300473C}" type="pres">
      <dgm:prSet presAssocID="{0BFC52C9-009A-47BE-8760-7055956ECCD8}" presName="sibTrans" presStyleCnt="0"/>
      <dgm:spPr/>
    </dgm:pt>
    <dgm:pt modelId="{8A81E573-5FDE-4015-AA36-C61B5619128E}" type="pres">
      <dgm:prSet presAssocID="{0EA2AF17-6E10-4B6B-8086-3689856ACBE4}" presName="compNode" presStyleCnt="0"/>
      <dgm:spPr/>
    </dgm:pt>
    <dgm:pt modelId="{1AC591FC-6A0C-4512-ABEF-F1325913A817}" type="pres">
      <dgm:prSet presAssocID="{0EA2AF17-6E10-4B6B-8086-3689856ACBE4}" presName="bgRect" presStyleLbl="bgShp" presStyleIdx="1" presStyleCnt="2"/>
      <dgm:spPr/>
    </dgm:pt>
    <dgm:pt modelId="{3E4E89F1-D49B-44E7-A86C-FFBD924D8683}" type="pres">
      <dgm:prSet presAssocID="{0EA2AF17-6E10-4B6B-8086-3689856ACB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AF06513-34C2-4C49-B592-E997080D8D53}" type="pres">
      <dgm:prSet presAssocID="{0EA2AF17-6E10-4B6B-8086-3689856ACBE4}" presName="spaceRect" presStyleCnt="0"/>
      <dgm:spPr/>
    </dgm:pt>
    <dgm:pt modelId="{724FB120-D00B-4CA2-AC69-7AA434ABABBC}" type="pres">
      <dgm:prSet presAssocID="{0EA2AF17-6E10-4B6B-8086-3689856ACBE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F4FF445-A831-4E2A-A277-0018A538FC26}" type="presOf" srcId="{0EA2AF17-6E10-4B6B-8086-3689856ACBE4}" destId="{724FB120-D00B-4CA2-AC69-7AA434ABABBC}" srcOrd="0" destOrd="0" presId="urn:microsoft.com/office/officeart/2018/2/layout/IconVerticalSolidList"/>
    <dgm:cxn modelId="{7C67198E-D305-48B6-89F5-E7186B256C1D}" type="presOf" srcId="{ED5873B1-0235-48DF-81C1-EF342BC3A382}" destId="{DCAD1B49-4695-41D0-9F87-34CCC8043E3E}" srcOrd="0" destOrd="0" presId="urn:microsoft.com/office/officeart/2018/2/layout/IconVerticalSolidList"/>
    <dgm:cxn modelId="{76FF18B1-BF71-4CED-8BB2-9A741E53151F}" type="presOf" srcId="{5E90E6D0-946C-4FB5-B8F9-3ED4089B9F3D}" destId="{B9239549-BB62-4C98-9849-E50D5173F139}" srcOrd="0" destOrd="0" presId="urn:microsoft.com/office/officeart/2018/2/layout/IconVerticalSolidList"/>
    <dgm:cxn modelId="{AC4594C3-C25E-48A9-9205-6A575DC36FC8}" srcId="{ED5873B1-0235-48DF-81C1-EF342BC3A382}" destId="{0EA2AF17-6E10-4B6B-8086-3689856ACBE4}" srcOrd="1" destOrd="0" parTransId="{A7690E1D-A8B9-4A58-8971-75A91EEE4667}" sibTransId="{DDE92BFF-A56D-4E6F-9D37-7D2FB79F2C1D}"/>
    <dgm:cxn modelId="{FEC1A4F3-0446-44F0-A3C3-BD64DE50ABD4}" srcId="{ED5873B1-0235-48DF-81C1-EF342BC3A382}" destId="{5E90E6D0-946C-4FB5-B8F9-3ED4089B9F3D}" srcOrd="0" destOrd="0" parTransId="{27E3F784-7ACD-445E-8035-3C04B12B46E9}" sibTransId="{0BFC52C9-009A-47BE-8760-7055956ECCD8}"/>
    <dgm:cxn modelId="{E4242DC0-D440-4D85-83D9-716D325BB088}" type="presParOf" srcId="{DCAD1B49-4695-41D0-9F87-34CCC8043E3E}" destId="{1572E300-2AC9-462A-8985-FB6E7B701C9E}" srcOrd="0" destOrd="0" presId="urn:microsoft.com/office/officeart/2018/2/layout/IconVerticalSolidList"/>
    <dgm:cxn modelId="{E81CAB1D-D936-4317-9D18-7EFB102D7159}" type="presParOf" srcId="{1572E300-2AC9-462A-8985-FB6E7B701C9E}" destId="{FF64CAC0-18E5-4E08-A0AC-3057F4431931}" srcOrd="0" destOrd="0" presId="urn:microsoft.com/office/officeart/2018/2/layout/IconVerticalSolidList"/>
    <dgm:cxn modelId="{FF5E4998-1038-41D5-AD26-39BCD6E3E492}" type="presParOf" srcId="{1572E300-2AC9-462A-8985-FB6E7B701C9E}" destId="{0CDF1597-6D2F-4400-AD51-FA274879280D}" srcOrd="1" destOrd="0" presId="urn:microsoft.com/office/officeart/2018/2/layout/IconVerticalSolidList"/>
    <dgm:cxn modelId="{954C2DA9-7B35-4311-9B3C-C0BB8FBF026B}" type="presParOf" srcId="{1572E300-2AC9-462A-8985-FB6E7B701C9E}" destId="{7F846CBC-D922-437A-881A-3DB1AAD8C335}" srcOrd="2" destOrd="0" presId="urn:microsoft.com/office/officeart/2018/2/layout/IconVerticalSolidList"/>
    <dgm:cxn modelId="{DEE357DA-1D2C-4F77-9DA1-74F2F8A615F3}" type="presParOf" srcId="{1572E300-2AC9-462A-8985-FB6E7B701C9E}" destId="{B9239549-BB62-4C98-9849-E50D5173F139}" srcOrd="3" destOrd="0" presId="urn:microsoft.com/office/officeart/2018/2/layout/IconVerticalSolidList"/>
    <dgm:cxn modelId="{E6E57BBD-3960-442D-80E7-1D7A24EC7F38}" type="presParOf" srcId="{DCAD1B49-4695-41D0-9F87-34CCC8043E3E}" destId="{A39F9614-D45A-4438-9967-B1B3C300473C}" srcOrd="1" destOrd="0" presId="urn:microsoft.com/office/officeart/2018/2/layout/IconVerticalSolidList"/>
    <dgm:cxn modelId="{6EDA2AE6-9B8B-4FC0-BD0D-6DE5A996A404}" type="presParOf" srcId="{DCAD1B49-4695-41D0-9F87-34CCC8043E3E}" destId="{8A81E573-5FDE-4015-AA36-C61B5619128E}" srcOrd="2" destOrd="0" presId="urn:microsoft.com/office/officeart/2018/2/layout/IconVerticalSolidList"/>
    <dgm:cxn modelId="{1CECEEFD-333A-4685-9B27-41DEBC0CB6FC}" type="presParOf" srcId="{8A81E573-5FDE-4015-AA36-C61B5619128E}" destId="{1AC591FC-6A0C-4512-ABEF-F1325913A817}" srcOrd="0" destOrd="0" presId="urn:microsoft.com/office/officeart/2018/2/layout/IconVerticalSolidList"/>
    <dgm:cxn modelId="{C0CDFCA3-47F2-46F4-97E3-2B8C0C408977}" type="presParOf" srcId="{8A81E573-5FDE-4015-AA36-C61B5619128E}" destId="{3E4E89F1-D49B-44E7-A86C-FFBD924D8683}" srcOrd="1" destOrd="0" presId="urn:microsoft.com/office/officeart/2018/2/layout/IconVerticalSolidList"/>
    <dgm:cxn modelId="{663CA3DA-67FE-4ACE-BFFA-13ED41F52604}" type="presParOf" srcId="{8A81E573-5FDE-4015-AA36-C61B5619128E}" destId="{4AF06513-34C2-4C49-B592-E997080D8D53}" srcOrd="2" destOrd="0" presId="urn:microsoft.com/office/officeart/2018/2/layout/IconVerticalSolidList"/>
    <dgm:cxn modelId="{D77FB334-78BA-4D8A-9907-BC58063EFDB0}" type="presParOf" srcId="{8A81E573-5FDE-4015-AA36-C61B5619128E}" destId="{724FB120-D00B-4CA2-AC69-7AA434ABAB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9894FF-6554-444C-8321-F3859CE81AE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05A63-10BE-4F45-8E3F-9EC733D18917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gm:t>
    </dgm:pt>
    <dgm:pt modelId="{70582111-19C8-47D4-9AF8-2CC3F2582E28}" type="par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A57E3E-73D1-48D7-BD11-23E9DCD09B66}" type="sib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A81B5C-DC25-427B-ABB5-95571E9ADAE5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gm:t>
    </dgm:pt>
    <dgm:pt modelId="{438FCE10-E89D-4A67-91EF-26C07274AED9}" type="par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DCC679-C7DF-42F3-8FFF-5CD762A493AF}" type="sib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C21441-C389-448D-B9F0-C0FEBBF8496F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gm:t>
    </dgm:pt>
    <dgm:pt modelId="{7D9949B0-D099-457C-B1C3-E5A3AAF19E93}" type="par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C937D2-D035-422B-A03A-1ED8CB88B387}" type="sib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B236E4-E06E-480D-B975-857C4AFE2347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gm:t>
    </dgm:pt>
    <dgm:pt modelId="{BC3AB0A6-7158-4640-B264-859EBEAA4B65}" type="par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E9AE92-361C-4AF9-B004-E8AA58789560}" type="sib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4AFD41-9568-42FF-A26F-A3BDF0B5BF9D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</a:p>
      </dgm:t>
    </dgm:pt>
    <dgm:pt modelId="{0FD6E318-660A-4E7A-A896-1B7ACED256BE}" type="par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5F931D-7C5C-4687-862A-BA523586837F}" type="sib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D2B634-4BC3-4445-B8D7-A6B665341FF3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</a:p>
      </dgm:t>
    </dgm:pt>
    <dgm:pt modelId="{936E03F1-0697-4706-9C98-5C280572B227}" type="par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87FCE4-72AA-4330-9746-BCBD11C1E6AC}" type="sib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4C2E8C-6B21-4706-BF60-B1E010C7639D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gm:t>
    </dgm:pt>
    <dgm:pt modelId="{0EC92CA3-9228-44A6-8965-5C3E8F7174B9}" type="par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46903E-A111-4115-B847-8B3B4A792F96}" type="sib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C9E972-09EB-40C9-9526-77151F3ED4EB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gm:t>
    </dgm:pt>
    <dgm:pt modelId="{0933316A-D45B-4C35-999E-16113F950994}" type="par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BBAAC0-32FF-4142-BE6A-9895C8CA93F4}" type="sib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C81E9A-CDE8-49BE-A9E0-747C0D30F472}">
      <dgm:prSet custT="1"/>
      <dgm:spPr/>
      <dgm:t>
        <a:bodyPr/>
        <a:lstStyle/>
        <a:p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GDP_year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02C2B9-E03C-48E1-A68A-705A15D0C978}" type="par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C1C475-48ED-421F-8778-34D325080861}" type="sib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018D1-75CE-4F00-A1EF-11E22E17C5E8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gm:t>
    </dgm:pt>
    <dgm:pt modelId="{D50C2E0E-B593-4844-8D09-969BEDDA1B89}" type="par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42AB98-3041-479F-8D30-A0417029454E}" type="sib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C3ADB7-5182-45E2-AC94-A41379802293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gm:t>
    </dgm:pt>
    <dgm:pt modelId="{273480F3-DF22-436D-B139-882A7FBBC4B0}" type="par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5880BD-25B7-4E52-855B-26F62FD58FA5}" type="sib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29EB4A-E90F-40A8-AE56-1DD4D964FF92}" type="pres">
      <dgm:prSet presAssocID="{E59894FF-6554-444C-8321-F3859CE81AE5}" presName="diagram" presStyleCnt="0">
        <dgm:presLayoutVars>
          <dgm:dir/>
          <dgm:resizeHandles val="exact"/>
        </dgm:presLayoutVars>
      </dgm:prSet>
      <dgm:spPr/>
    </dgm:pt>
    <dgm:pt modelId="{C5256D5E-94F7-46FE-92A0-3EADB56C63CD}" type="pres">
      <dgm:prSet presAssocID="{6F105A63-10BE-4F45-8E3F-9EC733D18917}" presName="node" presStyleLbl="node1" presStyleIdx="0" presStyleCnt="11" custLinFactNeighborX="-1064" custLinFactNeighborY="-3118">
        <dgm:presLayoutVars>
          <dgm:bulletEnabled val="1"/>
        </dgm:presLayoutVars>
      </dgm:prSet>
      <dgm:spPr/>
    </dgm:pt>
    <dgm:pt modelId="{CF55BD83-FC38-4226-80CF-FC4515773D25}" type="pres">
      <dgm:prSet presAssocID="{F1A57E3E-73D1-48D7-BD11-23E9DCD09B66}" presName="sibTrans" presStyleCnt="0"/>
      <dgm:spPr/>
    </dgm:pt>
    <dgm:pt modelId="{4ABDFC3F-07C6-4C14-B163-7BA7F842BDF0}" type="pres">
      <dgm:prSet presAssocID="{19A81B5C-DC25-427B-ABB5-95571E9ADAE5}" presName="node" presStyleLbl="node1" presStyleIdx="1" presStyleCnt="11">
        <dgm:presLayoutVars>
          <dgm:bulletEnabled val="1"/>
        </dgm:presLayoutVars>
      </dgm:prSet>
      <dgm:spPr/>
    </dgm:pt>
    <dgm:pt modelId="{3873394D-6ECE-447E-A8BD-59508B9F1EDA}" type="pres">
      <dgm:prSet presAssocID="{B4DCC679-C7DF-42F3-8FFF-5CD762A493AF}" presName="sibTrans" presStyleCnt="0"/>
      <dgm:spPr/>
    </dgm:pt>
    <dgm:pt modelId="{54047E38-2C98-4706-965A-B76907EB2591}" type="pres">
      <dgm:prSet presAssocID="{84C21441-C389-448D-B9F0-C0FEBBF8496F}" presName="node" presStyleLbl="node1" presStyleIdx="2" presStyleCnt="11">
        <dgm:presLayoutVars>
          <dgm:bulletEnabled val="1"/>
        </dgm:presLayoutVars>
      </dgm:prSet>
      <dgm:spPr/>
    </dgm:pt>
    <dgm:pt modelId="{88F22AB4-E9DD-45A2-B4CB-599CE7F4E0BB}" type="pres">
      <dgm:prSet presAssocID="{6AC937D2-D035-422B-A03A-1ED8CB88B387}" presName="sibTrans" presStyleCnt="0"/>
      <dgm:spPr/>
    </dgm:pt>
    <dgm:pt modelId="{626E3BF4-884D-45BD-B759-B9428687A555}" type="pres">
      <dgm:prSet presAssocID="{22B236E4-E06E-480D-B975-857C4AFE2347}" presName="node" presStyleLbl="node1" presStyleIdx="3" presStyleCnt="11">
        <dgm:presLayoutVars>
          <dgm:bulletEnabled val="1"/>
        </dgm:presLayoutVars>
      </dgm:prSet>
      <dgm:spPr/>
    </dgm:pt>
    <dgm:pt modelId="{F46718CE-D163-4764-AD2D-6AB8A91000A6}" type="pres">
      <dgm:prSet presAssocID="{81E9AE92-361C-4AF9-B004-E8AA58789560}" presName="sibTrans" presStyleCnt="0"/>
      <dgm:spPr/>
    </dgm:pt>
    <dgm:pt modelId="{C2081F81-A889-414E-9C9B-09BF9A67C731}" type="pres">
      <dgm:prSet presAssocID="{484AFD41-9568-42FF-A26F-A3BDF0B5BF9D}" presName="node" presStyleLbl="node1" presStyleIdx="4" presStyleCnt="11">
        <dgm:presLayoutVars>
          <dgm:bulletEnabled val="1"/>
        </dgm:presLayoutVars>
      </dgm:prSet>
      <dgm:spPr/>
    </dgm:pt>
    <dgm:pt modelId="{CB969B9A-397D-4213-B2CA-D3A5A08F4BC7}" type="pres">
      <dgm:prSet presAssocID="{0E5F931D-7C5C-4687-862A-BA523586837F}" presName="sibTrans" presStyleCnt="0"/>
      <dgm:spPr/>
    </dgm:pt>
    <dgm:pt modelId="{BE57C363-57D4-4B52-9E67-977483755352}" type="pres">
      <dgm:prSet presAssocID="{37D2B634-4BC3-4445-B8D7-A6B665341FF3}" presName="node" presStyleLbl="node1" presStyleIdx="5" presStyleCnt="11">
        <dgm:presLayoutVars>
          <dgm:bulletEnabled val="1"/>
        </dgm:presLayoutVars>
      </dgm:prSet>
      <dgm:spPr/>
    </dgm:pt>
    <dgm:pt modelId="{1B709F0C-A205-4359-9533-70EDC17D2482}" type="pres">
      <dgm:prSet presAssocID="{D387FCE4-72AA-4330-9746-BCBD11C1E6AC}" presName="sibTrans" presStyleCnt="0"/>
      <dgm:spPr/>
    </dgm:pt>
    <dgm:pt modelId="{35F46F21-46E9-4214-B46D-714298167117}" type="pres">
      <dgm:prSet presAssocID="{114C2E8C-6B21-4706-BF60-B1E010C7639D}" presName="node" presStyleLbl="node1" presStyleIdx="6" presStyleCnt="11">
        <dgm:presLayoutVars>
          <dgm:bulletEnabled val="1"/>
        </dgm:presLayoutVars>
      </dgm:prSet>
      <dgm:spPr/>
    </dgm:pt>
    <dgm:pt modelId="{42A55F76-8842-40C3-AAD8-B9DE33D888C0}" type="pres">
      <dgm:prSet presAssocID="{0146903E-A111-4115-B847-8B3B4A792F96}" presName="sibTrans" presStyleCnt="0"/>
      <dgm:spPr/>
    </dgm:pt>
    <dgm:pt modelId="{CE5E36AE-6C10-46C5-9024-70F90A63ABDC}" type="pres">
      <dgm:prSet presAssocID="{B3C9E972-09EB-40C9-9526-77151F3ED4EB}" presName="node" presStyleLbl="node1" presStyleIdx="7" presStyleCnt="11">
        <dgm:presLayoutVars>
          <dgm:bulletEnabled val="1"/>
        </dgm:presLayoutVars>
      </dgm:prSet>
      <dgm:spPr/>
    </dgm:pt>
    <dgm:pt modelId="{5DE6F76C-0A8A-40A9-B966-DFBF92213A18}" type="pres">
      <dgm:prSet presAssocID="{24BBAAC0-32FF-4142-BE6A-9895C8CA93F4}" presName="sibTrans" presStyleCnt="0"/>
      <dgm:spPr/>
    </dgm:pt>
    <dgm:pt modelId="{F12085A6-AFFC-4ED9-AF4A-492381101B28}" type="pres">
      <dgm:prSet presAssocID="{F4C81E9A-CDE8-49BE-A9E0-747C0D30F472}" presName="node" presStyleLbl="node1" presStyleIdx="8" presStyleCnt="11">
        <dgm:presLayoutVars>
          <dgm:bulletEnabled val="1"/>
        </dgm:presLayoutVars>
      </dgm:prSet>
      <dgm:spPr/>
    </dgm:pt>
    <dgm:pt modelId="{726DC157-9CF6-4BB5-A3B7-F63B421B570A}" type="pres">
      <dgm:prSet presAssocID="{ADC1C475-48ED-421F-8778-34D325080861}" presName="sibTrans" presStyleCnt="0"/>
      <dgm:spPr/>
    </dgm:pt>
    <dgm:pt modelId="{D058448B-190E-4D51-913B-75E5B8860378}" type="pres">
      <dgm:prSet presAssocID="{44F018D1-75CE-4F00-A1EF-11E22E17C5E8}" presName="node" presStyleLbl="node1" presStyleIdx="9" presStyleCnt="11">
        <dgm:presLayoutVars>
          <dgm:bulletEnabled val="1"/>
        </dgm:presLayoutVars>
      </dgm:prSet>
      <dgm:spPr/>
    </dgm:pt>
    <dgm:pt modelId="{829B2F97-255D-4145-9F5D-767C5D722028}" type="pres">
      <dgm:prSet presAssocID="{B542AB98-3041-479F-8D30-A0417029454E}" presName="sibTrans" presStyleCnt="0"/>
      <dgm:spPr/>
    </dgm:pt>
    <dgm:pt modelId="{576503CF-8B1F-4AA7-8249-E1B493FC087C}" type="pres">
      <dgm:prSet presAssocID="{64C3ADB7-5182-45E2-AC94-A4137980229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CDDE00-77BF-4525-86AE-81ED39BAE83D}" srcId="{E59894FF-6554-444C-8321-F3859CE81AE5}" destId="{64C3ADB7-5182-45E2-AC94-A41379802293}" srcOrd="10" destOrd="0" parTransId="{273480F3-DF22-436D-B139-882A7FBBC4B0}" sibTransId="{055880BD-25B7-4E52-855B-26F62FD58FA5}"/>
    <dgm:cxn modelId="{9ABD9201-4B03-47E6-88AD-036E585A5ECA}" type="presOf" srcId="{484AFD41-9568-42FF-A26F-A3BDF0B5BF9D}" destId="{C2081F81-A889-414E-9C9B-09BF9A67C731}" srcOrd="0" destOrd="0" presId="urn:microsoft.com/office/officeart/2005/8/layout/default"/>
    <dgm:cxn modelId="{886C7E05-D6F6-4D4A-9F68-75E9ECFE46B3}" type="presOf" srcId="{6F105A63-10BE-4F45-8E3F-9EC733D18917}" destId="{C5256D5E-94F7-46FE-92A0-3EADB56C63CD}" srcOrd="0" destOrd="0" presId="urn:microsoft.com/office/officeart/2005/8/layout/default"/>
    <dgm:cxn modelId="{42B6F20B-AA58-4829-81E1-0E8F80047381}" type="presOf" srcId="{64C3ADB7-5182-45E2-AC94-A41379802293}" destId="{576503CF-8B1F-4AA7-8249-E1B493FC087C}" srcOrd="0" destOrd="0" presId="urn:microsoft.com/office/officeart/2005/8/layout/default"/>
    <dgm:cxn modelId="{C8F3941D-E9E5-44AB-9A6B-9FBEE8BB287E}" type="presOf" srcId="{E59894FF-6554-444C-8321-F3859CE81AE5}" destId="{C529EB4A-E90F-40A8-AE56-1DD4D964FF92}" srcOrd="0" destOrd="0" presId="urn:microsoft.com/office/officeart/2005/8/layout/default"/>
    <dgm:cxn modelId="{EF46B624-2891-432B-90F4-B18CEBAF60C2}" srcId="{E59894FF-6554-444C-8321-F3859CE81AE5}" destId="{114C2E8C-6B21-4706-BF60-B1E010C7639D}" srcOrd="6" destOrd="0" parTransId="{0EC92CA3-9228-44A6-8965-5C3E8F7174B9}" sibTransId="{0146903E-A111-4115-B847-8B3B4A792F96}"/>
    <dgm:cxn modelId="{CC068E2B-E140-4AB7-B290-7295299C1A6F}" type="presOf" srcId="{44F018D1-75CE-4F00-A1EF-11E22E17C5E8}" destId="{D058448B-190E-4D51-913B-75E5B8860378}" srcOrd="0" destOrd="0" presId="urn:microsoft.com/office/officeart/2005/8/layout/default"/>
    <dgm:cxn modelId="{E7ADE22C-2115-483A-9B26-3343AA141F49}" type="presOf" srcId="{22B236E4-E06E-480D-B975-857C4AFE2347}" destId="{626E3BF4-884D-45BD-B759-B9428687A555}" srcOrd="0" destOrd="0" presId="urn:microsoft.com/office/officeart/2005/8/layout/default"/>
    <dgm:cxn modelId="{1D3A3530-B94D-4314-86AF-6B3D20A1DC44}" srcId="{E59894FF-6554-444C-8321-F3859CE81AE5}" destId="{B3C9E972-09EB-40C9-9526-77151F3ED4EB}" srcOrd="7" destOrd="0" parTransId="{0933316A-D45B-4C35-999E-16113F950994}" sibTransId="{24BBAAC0-32FF-4142-BE6A-9895C8CA93F4}"/>
    <dgm:cxn modelId="{C6592740-168B-4C6A-BAA3-0301D26C41A7}" type="presOf" srcId="{B3C9E972-09EB-40C9-9526-77151F3ED4EB}" destId="{CE5E36AE-6C10-46C5-9024-70F90A63ABDC}" srcOrd="0" destOrd="0" presId="urn:microsoft.com/office/officeart/2005/8/layout/default"/>
    <dgm:cxn modelId="{802AB06C-24DD-4BC6-8617-646EFC9816DA}" srcId="{E59894FF-6554-444C-8321-F3859CE81AE5}" destId="{19A81B5C-DC25-427B-ABB5-95571E9ADAE5}" srcOrd="1" destOrd="0" parTransId="{438FCE10-E89D-4A67-91EF-26C07274AED9}" sibTransId="{B4DCC679-C7DF-42F3-8FFF-5CD762A493AF}"/>
    <dgm:cxn modelId="{174E276F-4DBA-4D82-803A-AA972BA5321C}" type="presOf" srcId="{37D2B634-4BC3-4445-B8D7-A6B665341FF3}" destId="{BE57C363-57D4-4B52-9E67-977483755352}" srcOrd="0" destOrd="0" presId="urn:microsoft.com/office/officeart/2005/8/layout/default"/>
    <dgm:cxn modelId="{D8D1B54F-A389-402C-9EDA-80BC72C0163B}" srcId="{E59894FF-6554-444C-8321-F3859CE81AE5}" destId="{22B236E4-E06E-480D-B975-857C4AFE2347}" srcOrd="3" destOrd="0" parTransId="{BC3AB0A6-7158-4640-B264-859EBEAA4B65}" sibTransId="{81E9AE92-361C-4AF9-B004-E8AA58789560}"/>
    <dgm:cxn modelId="{2B73F187-D496-486A-BCB9-E806A74C4A87}" srcId="{E59894FF-6554-444C-8321-F3859CE81AE5}" destId="{6F105A63-10BE-4F45-8E3F-9EC733D18917}" srcOrd="0" destOrd="0" parTransId="{70582111-19C8-47D4-9AF8-2CC3F2582E28}" sibTransId="{F1A57E3E-73D1-48D7-BD11-23E9DCD09B66}"/>
    <dgm:cxn modelId="{32A3148D-C7E3-4474-AAF5-C71228566F24}" type="presOf" srcId="{19A81B5C-DC25-427B-ABB5-95571E9ADAE5}" destId="{4ABDFC3F-07C6-4C14-B163-7BA7F842BDF0}" srcOrd="0" destOrd="0" presId="urn:microsoft.com/office/officeart/2005/8/layout/default"/>
    <dgm:cxn modelId="{1A9FA2A4-081F-4A59-812D-A6E138242341}" type="presOf" srcId="{F4C81E9A-CDE8-49BE-A9E0-747C0D30F472}" destId="{F12085A6-AFFC-4ED9-AF4A-492381101B28}" srcOrd="0" destOrd="0" presId="urn:microsoft.com/office/officeart/2005/8/layout/default"/>
    <dgm:cxn modelId="{4A0EE9B1-6CC1-48C1-8AE0-6412AFCBD510}" type="presOf" srcId="{84C21441-C389-448D-B9F0-C0FEBBF8496F}" destId="{54047E38-2C98-4706-965A-B76907EB2591}" srcOrd="0" destOrd="0" presId="urn:microsoft.com/office/officeart/2005/8/layout/default"/>
    <dgm:cxn modelId="{1EE816CB-5490-4EE3-9549-667AAE6E439E}" srcId="{E59894FF-6554-444C-8321-F3859CE81AE5}" destId="{F4C81E9A-CDE8-49BE-A9E0-747C0D30F472}" srcOrd="8" destOrd="0" parTransId="{F102C2B9-E03C-48E1-A68A-705A15D0C978}" sibTransId="{ADC1C475-48ED-421F-8778-34D325080861}"/>
    <dgm:cxn modelId="{8FD944CB-9302-4BF2-ADFE-450C18B128A6}" type="presOf" srcId="{114C2E8C-6B21-4706-BF60-B1E010C7639D}" destId="{35F46F21-46E9-4214-B46D-714298167117}" srcOrd="0" destOrd="0" presId="urn:microsoft.com/office/officeart/2005/8/layout/default"/>
    <dgm:cxn modelId="{C71A9EF1-342D-4E54-834F-8D530DEB4802}" srcId="{E59894FF-6554-444C-8321-F3859CE81AE5}" destId="{44F018D1-75CE-4F00-A1EF-11E22E17C5E8}" srcOrd="9" destOrd="0" parTransId="{D50C2E0E-B593-4844-8D09-969BEDDA1B89}" sibTransId="{B542AB98-3041-479F-8D30-A0417029454E}"/>
    <dgm:cxn modelId="{1ADB20F8-56FB-48D2-BE13-4C02E914EE60}" srcId="{E59894FF-6554-444C-8321-F3859CE81AE5}" destId="{484AFD41-9568-42FF-A26F-A3BDF0B5BF9D}" srcOrd="4" destOrd="0" parTransId="{0FD6E318-660A-4E7A-A896-1B7ACED256BE}" sibTransId="{0E5F931D-7C5C-4687-862A-BA523586837F}"/>
    <dgm:cxn modelId="{4A4B36FB-ACBE-4E9D-BE65-98EA12B1F343}" srcId="{E59894FF-6554-444C-8321-F3859CE81AE5}" destId="{84C21441-C389-448D-B9F0-C0FEBBF8496F}" srcOrd="2" destOrd="0" parTransId="{7D9949B0-D099-457C-B1C3-E5A3AAF19E93}" sibTransId="{6AC937D2-D035-422B-A03A-1ED8CB88B387}"/>
    <dgm:cxn modelId="{5D9D9EFF-BE2A-4BD1-82DB-688DD97A5BA6}" srcId="{E59894FF-6554-444C-8321-F3859CE81AE5}" destId="{37D2B634-4BC3-4445-B8D7-A6B665341FF3}" srcOrd="5" destOrd="0" parTransId="{936E03F1-0697-4706-9C98-5C280572B227}" sibTransId="{D387FCE4-72AA-4330-9746-BCBD11C1E6AC}"/>
    <dgm:cxn modelId="{60424F03-2E15-4362-A54C-E096E72D9189}" type="presParOf" srcId="{C529EB4A-E90F-40A8-AE56-1DD4D964FF92}" destId="{C5256D5E-94F7-46FE-92A0-3EADB56C63CD}" srcOrd="0" destOrd="0" presId="urn:microsoft.com/office/officeart/2005/8/layout/default"/>
    <dgm:cxn modelId="{C22D61FC-9830-4471-96EC-D3AB80A29CA0}" type="presParOf" srcId="{C529EB4A-E90F-40A8-AE56-1DD4D964FF92}" destId="{CF55BD83-FC38-4226-80CF-FC4515773D25}" srcOrd="1" destOrd="0" presId="urn:microsoft.com/office/officeart/2005/8/layout/default"/>
    <dgm:cxn modelId="{A97E6FAE-295E-4963-8646-8ED3CA442049}" type="presParOf" srcId="{C529EB4A-E90F-40A8-AE56-1DD4D964FF92}" destId="{4ABDFC3F-07C6-4C14-B163-7BA7F842BDF0}" srcOrd="2" destOrd="0" presId="urn:microsoft.com/office/officeart/2005/8/layout/default"/>
    <dgm:cxn modelId="{CF8B4AC9-9320-4DB4-8811-21D882D4B63C}" type="presParOf" srcId="{C529EB4A-E90F-40A8-AE56-1DD4D964FF92}" destId="{3873394D-6ECE-447E-A8BD-59508B9F1EDA}" srcOrd="3" destOrd="0" presId="urn:microsoft.com/office/officeart/2005/8/layout/default"/>
    <dgm:cxn modelId="{AD8AECBA-8756-423B-97DF-68D1E86D546F}" type="presParOf" srcId="{C529EB4A-E90F-40A8-AE56-1DD4D964FF92}" destId="{54047E38-2C98-4706-965A-B76907EB2591}" srcOrd="4" destOrd="0" presId="urn:microsoft.com/office/officeart/2005/8/layout/default"/>
    <dgm:cxn modelId="{D45DB4A2-EED4-41A9-A537-887A0845D609}" type="presParOf" srcId="{C529EB4A-E90F-40A8-AE56-1DD4D964FF92}" destId="{88F22AB4-E9DD-45A2-B4CB-599CE7F4E0BB}" srcOrd="5" destOrd="0" presId="urn:microsoft.com/office/officeart/2005/8/layout/default"/>
    <dgm:cxn modelId="{609B07E3-8033-435A-9278-6E436B68BDE3}" type="presParOf" srcId="{C529EB4A-E90F-40A8-AE56-1DD4D964FF92}" destId="{626E3BF4-884D-45BD-B759-B9428687A555}" srcOrd="6" destOrd="0" presId="urn:microsoft.com/office/officeart/2005/8/layout/default"/>
    <dgm:cxn modelId="{78CC90B7-9380-4936-B86B-B3333AF44CF3}" type="presParOf" srcId="{C529EB4A-E90F-40A8-AE56-1DD4D964FF92}" destId="{F46718CE-D163-4764-AD2D-6AB8A91000A6}" srcOrd="7" destOrd="0" presId="urn:microsoft.com/office/officeart/2005/8/layout/default"/>
    <dgm:cxn modelId="{49EF314D-A64F-481B-BB1D-19853DF18A56}" type="presParOf" srcId="{C529EB4A-E90F-40A8-AE56-1DD4D964FF92}" destId="{C2081F81-A889-414E-9C9B-09BF9A67C731}" srcOrd="8" destOrd="0" presId="urn:microsoft.com/office/officeart/2005/8/layout/default"/>
    <dgm:cxn modelId="{AB17C0D9-E185-46E0-A276-B7FDC40842BE}" type="presParOf" srcId="{C529EB4A-E90F-40A8-AE56-1DD4D964FF92}" destId="{CB969B9A-397D-4213-B2CA-D3A5A08F4BC7}" srcOrd="9" destOrd="0" presId="urn:microsoft.com/office/officeart/2005/8/layout/default"/>
    <dgm:cxn modelId="{AEB7B68F-9350-4409-AC47-F2982FD9669E}" type="presParOf" srcId="{C529EB4A-E90F-40A8-AE56-1DD4D964FF92}" destId="{BE57C363-57D4-4B52-9E67-977483755352}" srcOrd="10" destOrd="0" presId="urn:microsoft.com/office/officeart/2005/8/layout/default"/>
    <dgm:cxn modelId="{E56340F0-8635-4E11-B8BB-CBC2BAEA2FDA}" type="presParOf" srcId="{C529EB4A-E90F-40A8-AE56-1DD4D964FF92}" destId="{1B709F0C-A205-4359-9533-70EDC17D2482}" srcOrd="11" destOrd="0" presId="urn:microsoft.com/office/officeart/2005/8/layout/default"/>
    <dgm:cxn modelId="{44DBF76D-13B4-49B9-B203-C7CC760A041F}" type="presParOf" srcId="{C529EB4A-E90F-40A8-AE56-1DD4D964FF92}" destId="{35F46F21-46E9-4214-B46D-714298167117}" srcOrd="12" destOrd="0" presId="urn:microsoft.com/office/officeart/2005/8/layout/default"/>
    <dgm:cxn modelId="{FA3D9ABF-14BA-4E8C-9D6A-3B5BA3DB0A57}" type="presParOf" srcId="{C529EB4A-E90F-40A8-AE56-1DD4D964FF92}" destId="{42A55F76-8842-40C3-AAD8-B9DE33D888C0}" srcOrd="13" destOrd="0" presId="urn:microsoft.com/office/officeart/2005/8/layout/default"/>
    <dgm:cxn modelId="{1CD3145E-0513-471C-9B9F-65B568CD204A}" type="presParOf" srcId="{C529EB4A-E90F-40A8-AE56-1DD4D964FF92}" destId="{CE5E36AE-6C10-46C5-9024-70F90A63ABDC}" srcOrd="14" destOrd="0" presId="urn:microsoft.com/office/officeart/2005/8/layout/default"/>
    <dgm:cxn modelId="{89ACCCF5-DA95-4CA4-829C-7ACF9574A346}" type="presParOf" srcId="{C529EB4A-E90F-40A8-AE56-1DD4D964FF92}" destId="{5DE6F76C-0A8A-40A9-B966-DFBF92213A18}" srcOrd="15" destOrd="0" presId="urn:microsoft.com/office/officeart/2005/8/layout/default"/>
    <dgm:cxn modelId="{FE8D91B7-E541-40C5-B8AF-E55BE5E5BD73}" type="presParOf" srcId="{C529EB4A-E90F-40A8-AE56-1DD4D964FF92}" destId="{F12085A6-AFFC-4ED9-AF4A-492381101B28}" srcOrd="16" destOrd="0" presId="urn:microsoft.com/office/officeart/2005/8/layout/default"/>
    <dgm:cxn modelId="{AB9DB18F-0586-43FD-BB4E-F2B75479A95F}" type="presParOf" srcId="{C529EB4A-E90F-40A8-AE56-1DD4D964FF92}" destId="{726DC157-9CF6-4BB5-A3B7-F63B421B570A}" srcOrd="17" destOrd="0" presId="urn:microsoft.com/office/officeart/2005/8/layout/default"/>
    <dgm:cxn modelId="{185A1AC6-3501-4E6C-9205-2CD04A53CA4E}" type="presParOf" srcId="{C529EB4A-E90F-40A8-AE56-1DD4D964FF92}" destId="{D058448B-190E-4D51-913B-75E5B8860378}" srcOrd="18" destOrd="0" presId="urn:microsoft.com/office/officeart/2005/8/layout/default"/>
    <dgm:cxn modelId="{4FD70E79-3CEC-46BE-BE65-5ACF809F5AFF}" type="presParOf" srcId="{C529EB4A-E90F-40A8-AE56-1DD4D964FF92}" destId="{829B2F97-255D-4145-9F5D-767C5D722028}" srcOrd="19" destOrd="0" presId="urn:microsoft.com/office/officeart/2005/8/layout/default"/>
    <dgm:cxn modelId="{0F0CFF03-2EAE-4B0C-B295-E4F58BD4BE3C}" type="presParOf" srcId="{C529EB4A-E90F-40A8-AE56-1DD4D964FF92}" destId="{576503CF-8B1F-4AA7-8249-E1B493FC087C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D2FC6-17DD-422B-B211-73403CCC58E5}">
      <dsp:nvSpPr>
        <dsp:cNvPr id="0" name=""/>
        <dsp:cNvSpPr/>
      </dsp:nvSpPr>
      <dsp:spPr>
        <a:xfrm>
          <a:off x="3134789" y="2046866"/>
          <a:ext cx="2191394" cy="195660"/>
        </a:xfrm>
        <a:custGeom>
          <a:avLst/>
          <a:gdLst/>
          <a:ahLst/>
          <a:cxnLst/>
          <a:rect l="0" t="0" r="0" b="0"/>
          <a:pathLst>
            <a:path>
              <a:moveTo>
                <a:pt x="0" y="195660"/>
              </a:moveTo>
              <a:lnTo>
                <a:pt x="2191394" y="195660"/>
              </a:lnTo>
              <a:lnTo>
                <a:pt x="2191394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28C39-82C0-4393-9706-766343E21FA8}">
      <dsp:nvSpPr>
        <dsp:cNvPr id="0" name=""/>
        <dsp:cNvSpPr/>
      </dsp:nvSpPr>
      <dsp:spPr>
        <a:xfrm>
          <a:off x="3134789" y="2196807"/>
          <a:ext cx="43827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82789" y="4572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11188-9319-4D44-ABE2-EA307C2EEC9B}">
      <dsp:nvSpPr>
        <dsp:cNvPr id="0" name=""/>
        <dsp:cNvSpPr/>
      </dsp:nvSpPr>
      <dsp:spPr>
        <a:xfrm>
          <a:off x="4226" y="1765116"/>
          <a:ext cx="3130563" cy="9548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sp:txBody>
      <dsp:txXfrm>
        <a:off x="4226" y="1765116"/>
        <a:ext cx="3130563" cy="954821"/>
      </dsp:txXfrm>
    </dsp:sp>
    <dsp:sp modelId="{FEB36C61-8ACB-41DE-A333-E9CB8CCC74E1}">
      <dsp:nvSpPr>
        <dsp:cNvPr id="0" name=""/>
        <dsp:cNvSpPr/>
      </dsp:nvSpPr>
      <dsp:spPr>
        <a:xfrm>
          <a:off x="7517579" y="55354"/>
          <a:ext cx="3130563" cy="43743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 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500" kern="1200" dirty="0"/>
        </a:p>
      </dsp:txBody>
      <dsp:txXfrm>
        <a:off x="7517579" y="55354"/>
        <a:ext cx="3130563" cy="4374344"/>
      </dsp:txXfrm>
    </dsp:sp>
    <dsp:sp modelId="{E065331A-D16B-4582-9AAC-A9278ED7F83C}">
      <dsp:nvSpPr>
        <dsp:cNvPr id="0" name=""/>
        <dsp:cNvSpPr/>
      </dsp:nvSpPr>
      <dsp:spPr>
        <a:xfrm>
          <a:off x="3760902" y="714403"/>
          <a:ext cx="3130563" cy="13324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kern="1200" dirty="0"/>
            <a:t>1159796 rows)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60902" y="714403"/>
        <a:ext cx="3130563" cy="1332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001A8-9F3B-4F6C-92E0-E7E8691A5CE5}">
      <dsp:nvSpPr>
        <dsp:cNvPr id="0" name=""/>
        <dsp:cNvSpPr/>
      </dsp:nvSpPr>
      <dsp:spPr>
        <a:xfrm>
          <a:off x="5337732" y="1675556"/>
          <a:ext cx="371169" cy="1544382"/>
        </a:xfrm>
        <a:custGeom>
          <a:avLst/>
          <a:gdLst/>
          <a:ahLst/>
          <a:cxnLst/>
          <a:rect l="0" t="0" r="0" b="0"/>
          <a:pathLst>
            <a:path>
              <a:moveTo>
                <a:pt x="371169" y="0"/>
              </a:moveTo>
              <a:lnTo>
                <a:pt x="371169" y="1544382"/>
              </a:lnTo>
              <a:lnTo>
                <a:pt x="0" y="154438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5E2A2-5829-47DB-ABEE-BF0201F1B220}">
      <dsp:nvSpPr>
        <dsp:cNvPr id="0" name=""/>
        <dsp:cNvSpPr/>
      </dsp:nvSpPr>
      <dsp:spPr>
        <a:xfrm>
          <a:off x="5708901" y="1675556"/>
          <a:ext cx="2008120" cy="3085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4027"/>
              </a:lnTo>
              <a:lnTo>
                <a:pt x="2008120" y="2734027"/>
              </a:lnTo>
              <a:lnTo>
                <a:pt x="2008120" y="30858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3790F-FA2D-4D20-9593-DC9EDE5C2EEE}">
      <dsp:nvSpPr>
        <dsp:cNvPr id="0" name=""/>
        <dsp:cNvSpPr/>
      </dsp:nvSpPr>
      <dsp:spPr>
        <a:xfrm>
          <a:off x="3688549" y="1675556"/>
          <a:ext cx="2020352" cy="3038023"/>
        </a:xfrm>
        <a:custGeom>
          <a:avLst/>
          <a:gdLst/>
          <a:ahLst/>
          <a:cxnLst/>
          <a:rect l="0" t="0" r="0" b="0"/>
          <a:pathLst>
            <a:path>
              <a:moveTo>
                <a:pt x="2020352" y="0"/>
              </a:moveTo>
              <a:lnTo>
                <a:pt x="2020352" y="2686156"/>
              </a:lnTo>
              <a:lnTo>
                <a:pt x="0" y="2686156"/>
              </a:lnTo>
              <a:lnTo>
                <a:pt x="0" y="303802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843A1-BC66-4269-BAA6-E6BFAEE50006}">
      <dsp:nvSpPr>
        <dsp:cNvPr id="0" name=""/>
        <dsp:cNvSpPr/>
      </dsp:nvSpPr>
      <dsp:spPr>
        <a:xfrm>
          <a:off x="3212942" y="0"/>
          <a:ext cx="4991918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sp:txBody>
      <dsp:txXfrm>
        <a:off x="3212942" y="0"/>
        <a:ext cx="4991918" cy="1675556"/>
      </dsp:txXfrm>
    </dsp:sp>
    <dsp:sp modelId="{A65E3EF8-5CFE-4AF1-8042-E490045B2660}">
      <dsp:nvSpPr>
        <dsp:cNvPr id="0" name=""/>
        <dsp:cNvSpPr/>
      </dsp:nvSpPr>
      <dsp:spPr>
        <a:xfrm>
          <a:off x="3264050" y="100159"/>
          <a:ext cx="1200207" cy="1340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2F9FFF-C9B8-40BB-A9D0-13E269C0F65C}">
      <dsp:nvSpPr>
        <dsp:cNvPr id="0" name=""/>
        <dsp:cNvSpPr/>
      </dsp:nvSpPr>
      <dsp:spPr>
        <a:xfrm>
          <a:off x="2012992" y="4713579"/>
          <a:ext cx="3351112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sp:txBody>
      <dsp:txXfrm>
        <a:off x="2012992" y="4713579"/>
        <a:ext cx="3351112" cy="1675556"/>
      </dsp:txXfrm>
    </dsp:sp>
    <dsp:sp modelId="{8414BD64-E635-4FBE-BB6B-47AAE6768721}">
      <dsp:nvSpPr>
        <dsp:cNvPr id="0" name=""/>
        <dsp:cNvSpPr/>
      </dsp:nvSpPr>
      <dsp:spPr>
        <a:xfrm>
          <a:off x="2422488" y="4826904"/>
          <a:ext cx="932789" cy="134044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8DAB88-1FB0-49B4-B904-5D92E02AB2F1}">
      <dsp:nvSpPr>
        <dsp:cNvPr id="0" name=""/>
        <dsp:cNvSpPr/>
      </dsp:nvSpPr>
      <dsp:spPr>
        <a:xfrm>
          <a:off x="6041466" y="4761450"/>
          <a:ext cx="3351112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sp:txBody>
      <dsp:txXfrm>
        <a:off x="6041466" y="4761450"/>
        <a:ext cx="3351112" cy="1675556"/>
      </dsp:txXfrm>
    </dsp:sp>
    <dsp:sp modelId="{91C4A7D4-360C-4DBA-85A6-07702904246A}">
      <dsp:nvSpPr>
        <dsp:cNvPr id="0" name=""/>
        <dsp:cNvSpPr/>
      </dsp:nvSpPr>
      <dsp:spPr>
        <a:xfrm>
          <a:off x="6209022" y="4929006"/>
          <a:ext cx="1005333" cy="1340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31B28F4-E7B1-4CBE-A015-858D0F374717}">
      <dsp:nvSpPr>
        <dsp:cNvPr id="0" name=""/>
        <dsp:cNvSpPr/>
      </dsp:nvSpPr>
      <dsp:spPr>
        <a:xfrm>
          <a:off x="1986619" y="2382160"/>
          <a:ext cx="3351112" cy="16755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1308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sp:txBody>
      <dsp:txXfrm>
        <a:off x="1986619" y="2382160"/>
        <a:ext cx="3351112" cy="1675556"/>
      </dsp:txXfrm>
    </dsp:sp>
    <dsp:sp modelId="{5DF4B287-D152-477A-AE1B-30EE090AB66E}">
      <dsp:nvSpPr>
        <dsp:cNvPr id="0" name=""/>
        <dsp:cNvSpPr/>
      </dsp:nvSpPr>
      <dsp:spPr>
        <a:xfrm>
          <a:off x="2154175" y="2549715"/>
          <a:ext cx="1005333" cy="134044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B9867-DC23-49F6-B0A0-0506851E7E8F}">
      <dsp:nvSpPr>
        <dsp:cNvPr id="0" name=""/>
        <dsp:cNvSpPr/>
      </dsp:nvSpPr>
      <dsp:spPr>
        <a:xfrm>
          <a:off x="15102" y="830574"/>
          <a:ext cx="1181891" cy="1181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19C0-8515-4474-AA7E-73D5978AFC90}">
      <dsp:nvSpPr>
        <dsp:cNvPr id="0" name=""/>
        <dsp:cNvSpPr/>
      </dsp:nvSpPr>
      <dsp:spPr>
        <a:xfrm>
          <a:off x="15102" y="21699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Handling of missing values</a:t>
          </a:r>
        </a:p>
      </dsp:txBody>
      <dsp:txXfrm>
        <a:off x="15102" y="2169962"/>
        <a:ext cx="3376832" cy="839751"/>
      </dsp:txXfrm>
    </dsp:sp>
    <dsp:sp modelId="{05F5E306-DEA1-4CC7-9A67-794B57F995EC}">
      <dsp:nvSpPr>
        <dsp:cNvPr id="0" name=""/>
        <dsp:cNvSpPr/>
      </dsp:nvSpPr>
      <dsp:spPr>
        <a:xfrm>
          <a:off x="15102" y="2987653"/>
          <a:ext cx="3376832" cy="160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sp:txBody>
      <dsp:txXfrm>
        <a:off x="15102" y="2987653"/>
        <a:ext cx="3376832" cy="1600935"/>
      </dsp:txXfrm>
    </dsp:sp>
    <dsp:sp modelId="{26451E0E-E831-4010-B224-6E1954DCDEA9}">
      <dsp:nvSpPr>
        <dsp:cNvPr id="0" name=""/>
        <dsp:cNvSpPr/>
      </dsp:nvSpPr>
      <dsp:spPr>
        <a:xfrm>
          <a:off x="3982880" y="654775"/>
          <a:ext cx="1181891" cy="1181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F9E52-1850-4F60-A751-CEB5DABD9CBD}">
      <dsp:nvSpPr>
        <dsp:cNvPr id="0" name=""/>
        <dsp:cNvSpPr/>
      </dsp:nvSpPr>
      <dsp:spPr>
        <a:xfrm>
          <a:off x="3982880" y="19941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Conversion of values </a:t>
          </a:r>
        </a:p>
      </dsp:txBody>
      <dsp:txXfrm>
        <a:off x="3982880" y="1994162"/>
        <a:ext cx="3376832" cy="839751"/>
      </dsp:txXfrm>
    </dsp:sp>
    <dsp:sp modelId="{40AE5D7C-4270-4357-9510-243FA21FCEBA}">
      <dsp:nvSpPr>
        <dsp:cNvPr id="0" name=""/>
        <dsp:cNvSpPr/>
      </dsp:nvSpPr>
      <dsp:spPr>
        <a:xfrm>
          <a:off x="3982880" y="2460254"/>
          <a:ext cx="3376832" cy="2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sp:txBody>
      <dsp:txXfrm>
        <a:off x="3982880" y="2460254"/>
        <a:ext cx="3376832" cy="2304132"/>
      </dsp:txXfrm>
    </dsp:sp>
    <dsp:sp modelId="{28F28911-EB0E-4DC6-9CC8-DBF63F2F05E8}">
      <dsp:nvSpPr>
        <dsp:cNvPr id="0" name=""/>
        <dsp:cNvSpPr/>
      </dsp:nvSpPr>
      <dsp:spPr>
        <a:xfrm>
          <a:off x="7950658" y="878232"/>
          <a:ext cx="1181891" cy="1181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2751-B6E4-4CA5-A6A4-397C5C74C7E2}">
      <dsp:nvSpPr>
        <dsp:cNvPr id="0" name=""/>
        <dsp:cNvSpPr/>
      </dsp:nvSpPr>
      <dsp:spPr>
        <a:xfrm>
          <a:off x="7950658" y="2217619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Producing final dataset</a:t>
          </a:r>
        </a:p>
      </dsp:txBody>
      <dsp:txXfrm>
        <a:off x="7950658" y="2217619"/>
        <a:ext cx="3376832" cy="839751"/>
      </dsp:txXfrm>
    </dsp:sp>
    <dsp:sp modelId="{B237D85D-C3D8-4A41-B3EC-74DBED11C139}">
      <dsp:nvSpPr>
        <dsp:cNvPr id="0" name=""/>
        <dsp:cNvSpPr/>
      </dsp:nvSpPr>
      <dsp:spPr>
        <a:xfrm>
          <a:off x="7950658" y="3130625"/>
          <a:ext cx="3376832" cy="141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sp:txBody>
      <dsp:txXfrm>
        <a:off x="7950658" y="3130625"/>
        <a:ext cx="3376832" cy="14103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4CAC0-18E5-4E08-A0AC-3057F4431931}">
      <dsp:nvSpPr>
        <dsp:cNvPr id="0" name=""/>
        <dsp:cNvSpPr/>
      </dsp:nvSpPr>
      <dsp:spPr>
        <a:xfrm>
          <a:off x="0" y="56721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F1597-6D2F-4400-AD51-FA274879280D}">
      <dsp:nvSpPr>
        <dsp:cNvPr id="0" name=""/>
        <dsp:cNvSpPr/>
      </dsp:nvSpPr>
      <dsp:spPr>
        <a:xfrm>
          <a:off x="575304" y="995126"/>
          <a:ext cx="1046008" cy="1046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39549-BB62-4C98-9849-E50D5173F139}">
      <dsp:nvSpPr>
        <dsp:cNvPr id="0" name=""/>
        <dsp:cNvSpPr/>
      </dsp:nvSpPr>
      <dsp:spPr>
        <a:xfrm>
          <a:off x="2196618" y="56721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sp:txBody>
      <dsp:txXfrm>
        <a:off x="2196618" y="567213"/>
        <a:ext cx="3520622" cy="1901833"/>
      </dsp:txXfrm>
    </dsp:sp>
    <dsp:sp modelId="{1AC591FC-6A0C-4512-ABEF-F1325913A817}">
      <dsp:nvSpPr>
        <dsp:cNvPr id="0" name=""/>
        <dsp:cNvSpPr/>
      </dsp:nvSpPr>
      <dsp:spPr>
        <a:xfrm>
          <a:off x="0" y="286943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E89F1-D49B-44E7-A86C-FFBD924D8683}">
      <dsp:nvSpPr>
        <dsp:cNvPr id="0" name=""/>
        <dsp:cNvSpPr/>
      </dsp:nvSpPr>
      <dsp:spPr>
        <a:xfrm>
          <a:off x="575304" y="3297346"/>
          <a:ext cx="1046008" cy="1046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FB120-D00B-4CA2-AC69-7AA434ABABBC}">
      <dsp:nvSpPr>
        <dsp:cNvPr id="0" name=""/>
        <dsp:cNvSpPr/>
      </dsp:nvSpPr>
      <dsp:spPr>
        <a:xfrm>
          <a:off x="2196618" y="286943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sp:txBody>
      <dsp:txXfrm>
        <a:off x="2196618" y="2869433"/>
        <a:ext cx="3520622" cy="19018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56D5E-94F7-46FE-92A0-3EADB56C63CD}">
      <dsp:nvSpPr>
        <dsp:cNvPr id="0" name=""/>
        <dsp:cNvSpPr/>
      </dsp:nvSpPr>
      <dsp:spPr>
        <a:xfrm>
          <a:off x="0" y="463010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sp:txBody>
      <dsp:txXfrm>
        <a:off x="0" y="463010"/>
        <a:ext cx="1646128" cy="987677"/>
      </dsp:txXfrm>
    </dsp:sp>
    <dsp:sp modelId="{4ABDFC3F-07C6-4C14-B163-7BA7F842BDF0}">
      <dsp:nvSpPr>
        <dsp:cNvPr id="0" name=""/>
        <dsp:cNvSpPr/>
      </dsp:nvSpPr>
      <dsp:spPr>
        <a:xfrm>
          <a:off x="1810741" y="49380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sp:txBody>
      <dsp:txXfrm>
        <a:off x="1810741" y="493806"/>
        <a:ext cx="1646128" cy="987677"/>
      </dsp:txXfrm>
    </dsp:sp>
    <dsp:sp modelId="{54047E38-2C98-4706-965A-B76907EB2591}">
      <dsp:nvSpPr>
        <dsp:cNvPr id="0" name=""/>
        <dsp:cNvSpPr/>
      </dsp:nvSpPr>
      <dsp:spPr>
        <a:xfrm>
          <a:off x="3621482" y="49380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sp:txBody>
      <dsp:txXfrm>
        <a:off x="3621482" y="493806"/>
        <a:ext cx="1646128" cy="987677"/>
      </dsp:txXfrm>
    </dsp:sp>
    <dsp:sp modelId="{626E3BF4-884D-45BD-B759-B9428687A555}">
      <dsp:nvSpPr>
        <dsp:cNvPr id="0" name=""/>
        <dsp:cNvSpPr/>
      </dsp:nvSpPr>
      <dsp:spPr>
        <a:xfrm>
          <a:off x="0" y="164609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sp:txBody>
      <dsp:txXfrm>
        <a:off x="0" y="1646096"/>
        <a:ext cx="1646128" cy="987677"/>
      </dsp:txXfrm>
    </dsp:sp>
    <dsp:sp modelId="{C2081F81-A889-414E-9C9B-09BF9A67C731}">
      <dsp:nvSpPr>
        <dsp:cNvPr id="0" name=""/>
        <dsp:cNvSpPr/>
      </dsp:nvSpPr>
      <dsp:spPr>
        <a:xfrm>
          <a:off x="1810741" y="164609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</a:p>
      </dsp:txBody>
      <dsp:txXfrm>
        <a:off x="1810741" y="1646096"/>
        <a:ext cx="1646128" cy="987677"/>
      </dsp:txXfrm>
    </dsp:sp>
    <dsp:sp modelId="{BE57C363-57D4-4B52-9E67-977483755352}">
      <dsp:nvSpPr>
        <dsp:cNvPr id="0" name=""/>
        <dsp:cNvSpPr/>
      </dsp:nvSpPr>
      <dsp:spPr>
        <a:xfrm>
          <a:off x="3621482" y="164609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</a:p>
      </dsp:txBody>
      <dsp:txXfrm>
        <a:off x="3621482" y="1646096"/>
        <a:ext cx="1646128" cy="987677"/>
      </dsp:txXfrm>
    </dsp:sp>
    <dsp:sp modelId="{35F46F21-46E9-4214-B46D-714298167117}">
      <dsp:nvSpPr>
        <dsp:cNvPr id="0" name=""/>
        <dsp:cNvSpPr/>
      </dsp:nvSpPr>
      <dsp:spPr>
        <a:xfrm>
          <a:off x="0" y="279838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sp:txBody>
      <dsp:txXfrm>
        <a:off x="0" y="2798386"/>
        <a:ext cx="1646128" cy="987677"/>
      </dsp:txXfrm>
    </dsp:sp>
    <dsp:sp modelId="{CE5E36AE-6C10-46C5-9024-70F90A63ABDC}">
      <dsp:nvSpPr>
        <dsp:cNvPr id="0" name=""/>
        <dsp:cNvSpPr/>
      </dsp:nvSpPr>
      <dsp:spPr>
        <a:xfrm>
          <a:off x="1810741" y="279838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sp:txBody>
      <dsp:txXfrm>
        <a:off x="1810741" y="2798386"/>
        <a:ext cx="1646128" cy="987677"/>
      </dsp:txXfrm>
    </dsp:sp>
    <dsp:sp modelId="{F12085A6-AFFC-4ED9-AF4A-492381101B28}">
      <dsp:nvSpPr>
        <dsp:cNvPr id="0" name=""/>
        <dsp:cNvSpPr/>
      </dsp:nvSpPr>
      <dsp:spPr>
        <a:xfrm>
          <a:off x="3621482" y="279838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GDP_year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21482" y="2798386"/>
        <a:ext cx="1646128" cy="987677"/>
      </dsp:txXfrm>
    </dsp:sp>
    <dsp:sp modelId="{D058448B-190E-4D51-913B-75E5B8860378}">
      <dsp:nvSpPr>
        <dsp:cNvPr id="0" name=""/>
        <dsp:cNvSpPr/>
      </dsp:nvSpPr>
      <dsp:spPr>
        <a:xfrm>
          <a:off x="905370" y="395067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sp:txBody>
      <dsp:txXfrm>
        <a:off x="905370" y="3950676"/>
        <a:ext cx="1646128" cy="987677"/>
      </dsp:txXfrm>
    </dsp:sp>
    <dsp:sp modelId="{576503CF-8B1F-4AA7-8249-E1B493FC087C}">
      <dsp:nvSpPr>
        <dsp:cNvPr id="0" name=""/>
        <dsp:cNvSpPr/>
      </dsp:nvSpPr>
      <dsp:spPr>
        <a:xfrm>
          <a:off x="2716111" y="3950676"/>
          <a:ext cx="1646128" cy="987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sp:txBody>
      <dsp:txXfrm>
        <a:off x="2716111" y="3950676"/>
        <a:ext cx="1646128" cy="987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07AE-8975-4772-A82F-82DFF29AE005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C7CB-9836-492C-AC87-2A8711E7B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8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1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3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379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61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6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0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4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1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9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94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0.png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D9DE-D2C3-7DC8-77F2-EFE720E2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CAPSTONE 2 FINAL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2E597-A676-0CDB-6F4F-AFBE5B5C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0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avy 3D art">
            <a:extLst>
              <a:ext uri="{FF2B5EF4-FFF2-40B4-BE49-F238E27FC236}">
                <a16:creationId xmlns:a16="http://schemas.microsoft.com/office/drawing/2014/main" id="{18CB78BF-2AF0-4958-784B-CFAF5637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2643" b="14777"/>
          <a:stretch/>
        </p:blipFill>
        <p:spPr>
          <a:xfrm>
            <a:off x="33128" y="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CC3B7-050C-EE52-24C7-6009511B4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4" y="54279"/>
            <a:ext cx="12175415" cy="6858000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MULTICOLLINEARITY DETECTION</a:t>
            </a: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F007-A5F7-CA7F-6952-574BDB81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418" y="4333311"/>
            <a:ext cx="6179582" cy="252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32C89-2C85-5B0A-D0B2-88E2D0DD3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073" y="2107824"/>
            <a:ext cx="6179582" cy="2225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AC28-AF5E-6DAA-2FDD-713CA54D4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18" y="54279"/>
            <a:ext cx="6163017" cy="2053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DBFF1-C50B-D4E4-382F-3C0D28CB2F2A}"/>
              </a:ext>
            </a:extLst>
          </p:cNvPr>
          <p:cNvSpPr txBox="1"/>
          <p:nvPr/>
        </p:nvSpPr>
        <p:spPr>
          <a:xfrm>
            <a:off x="33128" y="430306"/>
            <a:ext cx="43976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03C64-9097-CA53-637C-B62C19C8EAC7}"/>
              </a:ext>
            </a:extLst>
          </p:cNvPr>
          <p:cNvSpPr txBox="1"/>
          <p:nvPr/>
        </p:nvSpPr>
        <p:spPr>
          <a:xfrm>
            <a:off x="33128" y="2524689"/>
            <a:ext cx="511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4FA4A-B141-3B8E-393B-3C015FC84A30}"/>
              </a:ext>
            </a:extLst>
          </p:cNvPr>
          <p:cNvSpPr txBox="1"/>
          <p:nvPr/>
        </p:nvSpPr>
        <p:spPr>
          <a:xfrm>
            <a:off x="33128" y="5062818"/>
            <a:ext cx="399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GDP year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GDP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47CA13F-9CF5-3EC1-95ED-87A2D08CDAC8}"/>
              </a:ext>
            </a:extLst>
          </p:cNvPr>
          <p:cNvSpPr/>
          <p:nvPr/>
        </p:nvSpPr>
        <p:spPr>
          <a:xfrm>
            <a:off x="4652682" y="1333517"/>
            <a:ext cx="1183342" cy="38945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4AA9A09-3FDD-E2D0-67A8-ADF12F813A3C}"/>
              </a:ext>
            </a:extLst>
          </p:cNvPr>
          <p:cNvSpPr/>
          <p:nvPr/>
        </p:nvSpPr>
        <p:spPr>
          <a:xfrm>
            <a:off x="4652682" y="3424717"/>
            <a:ext cx="1183342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90CE414-642A-51FB-5AEB-86BBF4BBF634}"/>
              </a:ext>
            </a:extLst>
          </p:cNvPr>
          <p:cNvSpPr/>
          <p:nvPr/>
        </p:nvSpPr>
        <p:spPr>
          <a:xfrm>
            <a:off x="4585447" y="5177118"/>
            <a:ext cx="1250577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5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and with red strings">
            <a:extLst>
              <a:ext uri="{FF2B5EF4-FFF2-40B4-BE49-F238E27FC236}">
                <a16:creationId xmlns:a16="http://schemas.microsoft.com/office/drawing/2014/main" id="{253C309A-B5F3-4B90-66C9-37BCF90C8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6062" b="969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0A0-81AB-918D-746C-B3CA38BF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B57BF-066F-0B83-9E66-944CEC0F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DecisionTreeRegressor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RandonForestClassifier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(Non-linear model)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900F2-FDD3-DA5A-9346-6CDD3D1503EB}"/>
              </a:ext>
            </a:extLst>
          </p:cNvPr>
          <p:cNvSpPr txBox="1"/>
          <p:nvPr/>
        </p:nvSpPr>
        <p:spPr>
          <a:xfrm>
            <a:off x="4402183" y="2248257"/>
            <a:ext cx="25182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400" b="1"/>
          </a:p>
          <a:p>
            <a:pPr>
              <a:spcAft>
                <a:spcPts val="600"/>
              </a:spcAft>
            </a:pPr>
            <a:r>
              <a:rPr lang="en-US" dirty="0"/>
              <a:t>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2EA607-B7AA-4ECF-B8E9-B0883AF5E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F226BF-7C69-B29C-5416-B0CA2DC06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2166"/>
            <a:ext cx="4513264" cy="4173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22CAB-F9BB-EBB5-D65B-010E79BF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2251"/>
            <a:ext cx="4513264" cy="232518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214B6BF-6B75-895B-7B7A-C1203F3C9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5470" y="1905802"/>
            <a:ext cx="7530736" cy="49521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accuracy and f1 score of the RF model was very low.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inverted ROC curve revealed how poorly the RF model was performing.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showed Area Under the Curve to be 0.21</a:t>
            </a:r>
          </a:p>
          <a:p>
            <a:pPr indent="-228600" algn="l">
              <a:buClr>
                <a:srgbClr val="6DFA88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EABAC-EFF3-0D9B-B1C7-E064C1B08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011" y="52252"/>
            <a:ext cx="7060818" cy="16067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Random Forest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9576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D62B503-2AF8-4A70-8628-8ABE863CB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odels if molecules in science classroom">
            <a:extLst>
              <a:ext uri="{FF2B5EF4-FFF2-40B4-BE49-F238E27FC236}">
                <a16:creationId xmlns:a16="http://schemas.microsoft.com/office/drawing/2014/main" id="{78AD0DC3-582E-2A98-C32B-1A9DFCAA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t="8040"/>
          <a:stretch/>
        </p:blipFill>
        <p:spPr>
          <a:xfrm>
            <a:off x="20" y="-2"/>
            <a:ext cx="111724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2B400-51AC-7272-7E98-1697C833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6" y="86264"/>
            <a:ext cx="6929887" cy="14319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</a:rPr>
              <a:t>Assessment of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70E7F-446B-853A-3BEF-36358960FC0A}"/>
              </a:ext>
            </a:extLst>
          </p:cNvPr>
          <p:cNvSpPr txBox="1"/>
          <p:nvPr/>
        </p:nvSpPr>
        <p:spPr>
          <a:xfrm>
            <a:off x="160868" y="1477992"/>
            <a:ext cx="7315358" cy="503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best model is the Ridge Model.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has the highest r-square value for its predictions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mean squared error(MSE) and mean absolute error (MSE) values are the lowest of all three linear models built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624" y="0"/>
            <a:ext cx="46393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21E9DF-0D56-A408-47A7-25CF9BEA33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7" r="826" b="-1"/>
          <a:stretch/>
        </p:blipFill>
        <p:spPr>
          <a:xfrm>
            <a:off x="7713491" y="160869"/>
            <a:ext cx="4317642" cy="32062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7B256-87C3-D9B4-6D70-15734DC18E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69" r="2923" b="-4"/>
          <a:stretch/>
        </p:blipFill>
        <p:spPr>
          <a:xfrm>
            <a:off x="7713490" y="3509435"/>
            <a:ext cx="4317641" cy="31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4C4831-6DBD-87AD-5FE8-D2D19FCA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121025"/>
            <a:ext cx="4832465" cy="12774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Ridge Model </a:t>
            </a:r>
            <a:r>
              <a:rPr lang="en-US" dirty="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489402-7687-A07F-AB80-9528D0E3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857" y="2010417"/>
            <a:ext cx="4450460" cy="283716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extBox 12">
            <a:extLst>
              <a:ext uri="{FF2B5EF4-FFF2-40B4-BE49-F238E27FC236}">
                <a16:creationId xmlns:a16="http://schemas.microsoft.com/office/drawing/2014/main" id="{6EB95375-0EC6-1312-FC7C-0FC9D724E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829356"/>
              </p:ext>
            </p:extLst>
          </p:nvPr>
        </p:nvGraphicFramePr>
        <p:xfrm>
          <a:off x="6096000" y="1398495"/>
          <a:ext cx="5717241" cy="533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06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20B25-F6F2-5D9E-691B-8FF57133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6" r="1049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4301"/>
            <a:ext cx="9001462" cy="130951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Important features of the ridge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3F33B-DFC9-813C-FF39-B008C9DB6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34" y="1808629"/>
            <a:ext cx="6751608" cy="5047341"/>
          </a:xfrm>
          <a:prstGeom prst="rect">
            <a:avLst/>
          </a:prstGeom>
        </p:spPr>
      </p:pic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173CF3E2-C2D1-D817-BF95-DA544191F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643302"/>
              </p:ext>
            </p:extLst>
          </p:nvPr>
        </p:nvGraphicFramePr>
        <p:xfrm>
          <a:off x="121023" y="1423810"/>
          <a:ext cx="5267611" cy="543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952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2A9E-4C23-F02C-04F4-F2ED72F79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1" y="609600"/>
            <a:ext cx="665044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Potential benefits of acquiring more data</a:t>
            </a:r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15DA91D2-2D0E-44D5-4E2D-3A4BCB85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635" r="23241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2C40D95-4EEE-07BA-CC24-C7D16499D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825256" cy="439214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Acquiring more data will improve the robustness of model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generalizations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feature engineering and offer deeper insights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7D6A8-ED5A-C456-025F-6E79F6712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5212" b="212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FE392-C9B3-03CD-AD0D-9E2D14E7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990165"/>
            <a:ext cx="9001462" cy="1546411"/>
          </a:xfrm>
        </p:spPr>
        <p:txBody>
          <a:bodyPr>
            <a:noAutofit/>
          </a:bodyPr>
          <a:lstStyle/>
          <a:p>
            <a:r>
              <a:rPr lang="en-US" sz="4000" b="1" i="1" u="none" strike="noStrike" dirty="0">
                <a:effectLst/>
                <a:latin typeface="Arial" panose="020B0604020202020204" pitchFamily="34" charset="0"/>
              </a:rPr>
              <a:t>Predicting  popular songs using the structure of SPOTIFY’S popular songs in the past two decades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53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pirals of light&#10;&#10;Description automatically generated with medium confidence">
            <a:extLst>
              <a:ext uri="{FF2B5EF4-FFF2-40B4-BE49-F238E27FC236}">
                <a16:creationId xmlns:a16="http://schemas.microsoft.com/office/drawing/2014/main" id="{B68AD602-D9D6-AB61-4FB8-9713C5C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2692" b="133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1595269" y="1122363"/>
            <a:ext cx="9001462" cy="140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254085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This project seeks to help artists, music distributors and record label managers maximize financial benefits from their association with Spotify by building a model that will help predict songs u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sing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tructure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opular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ongs  from 2000 -2023</a:t>
            </a:r>
            <a:endParaRPr lang="en-US" sz="36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866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glass tubes&#10;&#10;Description automatically generated with medium confidence">
            <a:extLst>
              <a:ext uri="{FF2B5EF4-FFF2-40B4-BE49-F238E27FC236}">
                <a16:creationId xmlns:a16="http://schemas.microsoft.com/office/drawing/2014/main" id="{1093E0E2-A1EA-FD6C-474B-699E6AD25C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893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6FB0D-BC58-6402-EA75-D5F7EB29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862642"/>
          </a:xfrm>
        </p:spPr>
        <p:txBody>
          <a:bodyPr>
            <a:normAutofit/>
          </a:bodyPr>
          <a:lstStyle/>
          <a:p>
            <a:r>
              <a:rPr lang="en-US" sz="4800" dirty="0">
                <a:cs typeface="Arial" panose="020B0604020202020204" pitchFamily="34" charset="0"/>
              </a:rPr>
              <a:t>Data Sources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7EE429-B9B7-1339-B27D-0EA34C01A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115266"/>
              </p:ext>
            </p:extLst>
          </p:nvPr>
        </p:nvGraphicFramePr>
        <p:xfrm>
          <a:off x="914400" y="2095500"/>
          <a:ext cx="10652369" cy="4485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504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854AAC-C78F-5DBE-8A56-37D543AF7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877793"/>
              </p:ext>
            </p:extLst>
          </p:nvPr>
        </p:nvGraphicFramePr>
        <p:xfrm>
          <a:off x="508000" y="250091"/>
          <a:ext cx="11379199" cy="643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96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pink gradient&#10;&#10;Description automatically generated">
            <a:extLst>
              <a:ext uri="{FF2B5EF4-FFF2-40B4-BE49-F238E27FC236}">
                <a16:creationId xmlns:a16="http://schemas.microsoft.com/office/drawing/2014/main" id="{702E22ED-B838-6B01-E5AB-19E1F588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6137" b="37629"/>
          <a:stretch/>
        </p:blipFill>
        <p:spPr>
          <a:xfrm>
            <a:off x="21" y="0"/>
            <a:ext cx="12191979" cy="69517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3F27F-19D0-E2A4-4922-C4902EFEF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00854"/>
            <a:ext cx="10353761" cy="1364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DA86DB-3672-78FF-DE9A-49680D3EE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679898"/>
              </p:ext>
            </p:extLst>
          </p:nvPr>
        </p:nvGraphicFramePr>
        <p:xfrm>
          <a:off x="463924" y="1337983"/>
          <a:ext cx="11342594" cy="541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255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913795" y="609601"/>
            <a:ext cx="10353761" cy="823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433568"/>
            <a:ext cx="6352824" cy="496723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EDA showed that the song feature,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, was not related to loudness and this is evident from the first graph  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Songs with longer durations are not popular songs and this is shown in the graph below</a:t>
            </a:r>
            <a:endParaRPr lang="en-US" sz="32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738985DE-FC50-CE6C-43C4-0A5653DA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69" y="3829165"/>
            <a:ext cx="4904031" cy="288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42A3F-3F1D-1BE5-52E1-12CA9571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69" y="1204968"/>
            <a:ext cx="4904031" cy="26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7FABB-A0B7-CB73-A70A-E47D727F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9" b="1261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119F7-678C-7EDF-56CB-5FE6B2FC8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965E-653F-8764-F00B-3AE173A1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623" y="2712115"/>
            <a:ext cx="4487092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CF4A3-0B9A-254B-C18D-639E256CFF89}"/>
              </a:ext>
            </a:extLst>
          </p:cNvPr>
          <p:cNvSpPr txBox="1"/>
          <p:nvPr/>
        </p:nvSpPr>
        <p:spPr>
          <a:xfrm>
            <a:off x="820473" y="746503"/>
            <a:ext cx="4955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EDA showed that popular songs have low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3FCB8-E14C-9C7C-1015-48B90EF1F6C2}"/>
              </a:ext>
            </a:extLst>
          </p:cNvPr>
          <p:cNvSpPr txBox="1"/>
          <p:nvPr/>
        </p:nvSpPr>
        <p:spPr>
          <a:xfrm>
            <a:off x="6640287" y="746503"/>
            <a:ext cx="52603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most popular song genre was pop and this was evident from the first 20 most popular song list genre list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EE307E-5722-4A56-4DD3-46DCD0401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59" y="2685495"/>
            <a:ext cx="4195418" cy="38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20B25-F6F2-5D9E-691B-8FF57133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6" r="1049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672123"/>
            <a:ext cx="9001462" cy="6721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Heatmap findings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893D-DC63-9A65-869E-C5FADDB52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" y="1508369"/>
            <a:ext cx="7303988" cy="5197231"/>
          </a:xfrm>
          <a:prstGeom prst="rect">
            <a:avLst/>
          </a:prstGeom>
        </p:spPr>
      </p:pic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56C8A980-6EFE-754A-468F-C1F338BC81B0}"/>
              </a:ext>
            </a:extLst>
          </p:cNvPr>
          <p:cNvSpPr/>
          <p:nvPr/>
        </p:nvSpPr>
        <p:spPr>
          <a:xfrm>
            <a:off x="7351054" y="1506339"/>
            <a:ext cx="4887992" cy="5197230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opularity is: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not correlated to tempo</a:t>
            </a: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weakly correlated to danceability and loudness.</a:t>
            </a: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negatively corelated to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liveness,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duration_min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GDP_year</a:t>
            </a: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, GDP</a:t>
            </a:r>
          </a:p>
          <a:p>
            <a:pPr marL="114300" lvl="1" indent="-114300" algn="l" defTabSz="622300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>
                <a:latin typeface="Arial" panose="020B0604020202020204" pitchFamily="34" charset="0"/>
                <a:cs typeface="Arial" panose="020B0604020202020204" pitchFamily="34" charset="0"/>
              </a:rPr>
              <a:t>strongly correlated to year</a:t>
            </a:r>
          </a:p>
        </p:txBody>
      </p:sp>
    </p:spTree>
    <p:extLst>
      <p:ext uri="{BB962C8B-B14F-4D97-AF65-F5344CB8AC3E}">
        <p14:creationId xmlns:p14="http://schemas.microsoft.com/office/powerpoint/2010/main" val="4094328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8589</TotalTime>
  <Words>452</Words>
  <Application>Microsoft Office PowerPoint</Application>
  <PresentationFormat>Widescreen</PresentationFormat>
  <Paragraphs>97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Bookman Old Style</vt:lpstr>
      <vt:lpstr>Calibri</vt:lpstr>
      <vt:lpstr>Rockwell</vt:lpstr>
      <vt:lpstr>Damask</vt:lpstr>
      <vt:lpstr>CAPSTONE 2 FINAL REPORT</vt:lpstr>
      <vt:lpstr>PowerPoint Presentation</vt:lpstr>
      <vt:lpstr>PowerPoint Presentation</vt:lpstr>
      <vt:lpstr>Data Sources</vt:lpstr>
      <vt:lpstr>PowerPoint Presentation</vt:lpstr>
      <vt:lpstr>DATA WRANGLING</vt:lpstr>
      <vt:lpstr>PowerPoint Presentation</vt:lpstr>
      <vt:lpstr> </vt:lpstr>
      <vt:lpstr>Heatmap findings</vt:lpstr>
      <vt:lpstr>PowerPoint Presentation</vt:lpstr>
      <vt:lpstr>Models</vt:lpstr>
      <vt:lpstr>Random Forest model performance</vt:lpstr>
      <vt:lpstr>Assessment of Models</vt:lpstr>
      <vt:lpstr>Ridge Model improvement</vt:lpstr>
      <vt:lpstr>Important features of the ridge model</vt:lpstr>
      <vt:lpstr>Potential benefits of acquiring more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2</cp:revision>
  <dcterms:created xsi:type="dcterms:W3CDTF">2024-07-31T05:08:50Z</dcterms:created>
  <dcterms:modified xsi:type="dcterms:W3CDTF">2024-08-10T02:20:26Z</dcterms:modified>
</cp:coreProperties>
</file>